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8" autoAdjust="0"/>
  </p:normalViewPr>
  <p:slideViewPr>
    <p:cSldViewPr>
      <p:cViewPr>
        <p:scale>
          <a:sx n="87" d="100"/>
          <a:sy n="87" d="100"/>
        </p:scale>
        <p:origin x="-1472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E2AA9-E938-4EC2-B555-988B26898636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FE58E-0EDD-4EDD-882B-8E38695643A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73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Haga </a:t>
            </a:r>
            <a:r>
              <a:rPr lang="es-ES" dirty="0" err="1" smtClean="0"/>
              <a:t>cikc</a:t>
            </a:r>
            <a:r>
              <a:rPr lang="es-ES" dirty="0" smtClean="0"/>
              <a:t> para insertar una diapositiva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FE58E-0EDD-4EDD-882B-8E38695643AF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D68AE-56D3-4EF7-B1AC-6E7E9DCA015B}" type="datetimeFigureOut">
              <a:rPr lang="es-ES" smtClean="0"/>
              <a:t>13/11/13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F006A-888E-43C9-A3A4-E0BA39617F36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es.wikipedia.org/wiki/Misticismo" TargetMode="External"/><Relationship Id="rId20" Type="http://schemas.openxmlformats.org/officeDocument/2006/relationships/hyperlink" Target="http://es.wikipedia.org/wiki/1591" TargetMode="External"/><Relationship Id="rId21" Type="http://schemas.openxmlformats.org/officeDocument/2006/relationships/hyperlink" Target="http://es.wikipedia.org/wiki/Poeta" TargetMode="External"/><Relationship Id="rId22" Type="http://schemas.openxmlformats.org/officeDocument/2006/relationships/hyperlink" Target="http://es.wikipedia.org/wiki/Escuela_asc%C3%A9tica_espa%C3%B1ola" TargetMode="External"/><Relationship Id="rId23" Type="http://schemas.openxmlformats.org/officeDocument/2006/relationships/hyperlink" Target="http://es.wikipedia.org/wiki/Literatura_espa%C3%B1ola_del_Renacimiento" TargetMode="External"/><Relationship Id="rId24" Type="http://schemas.openxmlformats.org/officeDocument/2006/relationships/hyperlink" Target="http://es.wikipedia.org/wiki/Orden_de_los_Carmelitas" TargetMode="External"/><Relationship Id="rId25" Type="http://schemas.openxmlformats.org/officeDocument/2006/relationships/hyperlink" Target="http://es.wikipedia.org/wiki/Santa_Teresa_de_Jes%C3%BAs" TargetMode="External"/><Relationship Id="rId26" Type="http://schemas.openxmlformats.org/officeDocument/2006/relationships/hyperlink" Target="http://es.wikipedia.org/wiki/1952" TargetMode="External"/><Relationship Id="rId27" Type="http://schemas.openxmlformats.org/officeDocument/2006/relationships/hyperlink" Target="http://es.wikipedia.org/wiki/Santo_patr%C3%B3n" TargetMode="External"/><Relationship Id="rId28" Type="http://schemas.openxmlformats.org/officeDocument/2006/relationships/hyperlink" Target="http://es.wikipedia.org/wiki/Idioma_espa%C3%B1ol" TargetMode="External"/><Relationship Id="rId29" Type="http://schemas.openxmlformats.org/officeDocument/2006/relationships/image" Target="../media/image2.jpeg"/><Relationship Id="rId30" Type="http://schemas.openxmlformats.org/officeDocument/2006/relationships/image" Target="../media/image3.jpeg"/><Relationship Id="rId10" Type="http://schemas.openxmlformats.org/officeDocument/2006/relationships/hyperlink" Target="http://es.wikipedia.org/wiki/Escritor" TargetMode="External"/><Relationship Id="rId11" Type="http://schemas.openxmlformats.org/officeDocument/2006/relationships/hyperlink" Target="http://es.wikipedia.org/wiki/Espa%C3%B1a" TargetMode="External"/><Relationship Id="rId12" Type="http://schemas.openxmlformats.org/officeDocument/2006/relationships/hyperlink" Target="http://es.wikipedia.org/wiki/Orden_de_Carmelitas_Descalzos" TargetMode="External"/><Relationship Id="rId13" Type="http://schemas.openxmlformats.org/officeDocument/2006/relationships/hyperlink" Target="http://es.wikipedia.org/wiki/Orden_de_Nuestra_Se%C3%B1ora_del_Monte_Carmelo" TargetMode="External"/><Relationship Id="rId14" Type="http://schemas.openxmlformats.org/officeDocument/2006/relationships/hyperlink" Target="http://es.wikipedia.org/wiki/Fontiveros" TargetMode="External"/><Relationship Id="rId15" Type="http://schemas.openxmlformats.org/officeDocument/2006/relationships/hyperlink" Target="http://es.wikipedia.org/wiki/24_de_junio" TargetMode="External"/><Relationship Id="rId16" Type="http://schemas.openxmlformats.org/officeDocument/2006/relationships/hyperlink" Target="http://es.wikipedia.org/wiki/1542" TargetMode="External"/><Relationship Id="rId17" Type="http://schemas.openxmlformats.org/officeDocument/2006/relationships/hyperlink" Target="http://es.wikipedia.org/wiki/%C3%9Abeda" TargetMode="External"/><Relationship Id="rId18" Type="http://schemas.openxmlformats.org/officeDocument/2006/relationships/hyperlink" Target="http://es.wikipedia.org/wiki/Provincia_de_Ja%C3%A9n_(Espa%C3%B1a)" TargetMode="External"/><Relationship Id="rId19" Type="http://schemas.openxmlformats.org/officeDocument/2006/relationships/hyperlink" Target="http://es.wikipedia.org/wiki/14_de_diciembr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wikipedia.org/wiki/Provincia_de_%C3%81vila" TargetMode="External"/><Relationship Id="rId3" Type="http://schemas.openxmlformats.org/officeDocument/2006/relationships/hyperlink" Target="http://es.wikipedia.org/wiki/28_de_marzo" TargetMode="External"/><Relationship Id="rId4" Type="http://schemas.openxmlformats.org/officeDocument/2006/relationships/hyperlink" Target="http://es.wikipedia.org/wiki/1515" TargetMode="External"/><Relationship Id="rId5" Type="http://schemas.openxmlformats.org/officeDocument/2006/relationships/hyperlink" Target="http://es.wikipedia.org/wiki/Alba_de_Tormes" TargetMode="External"/><Relationship Id="rId6" Type="http://schemas.openxmlformats.org/officeDocument/2006/relationships/hyperlink" Target="http://es.wikipedia.org/wiki/4_de_octubre" TargetMode="External"/><Relationship Id="rId7" Type="http://schemas.openxmlformats.org/officeDocument/2006/relationships/hyperlink" Target="http://es.wikipedia.org/wiki/1582" TargetMode="External"/><Relationship Id="rId8" Type="http://schemas.openxmlformats.org/officeDocument/2006/relationships/hyperlink" Target="http://es.wikipedia.org/wiki/Doctores_de_la_Iglesia" TargetMode="Externa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es.wikipedia.org/wiki/Tercios_espa%C3%B1oles" TargetMode="External"/><Relationship Id="rId20" Type="http://schemas.openxmlformats.org/officeDocument/2006/relationships/hyperlink" Target="http://es.wikipedia.org/wiki/Villanueva_de_los_Infantes_(Ciudad_Real)" TargetMode="External"/><Relationship Id="rId21" Type="http://schemas.openxmlformats.org/officeDocument/2006/relationships/hyperlink" Target="http://es.wikipedia.org/wiki/Provincia_de_Ciudad_Real" TargetMode="External"/><Relationship Id="rId22" Type="http://schemas.openxmlformats.org/officeDocument/2006/relationships/hyperlink" Target="http://es.wikipedia.org/wiki/8_de_septiembre" TargetMode="External"/><Relationship Id="rId23" Type="http://schemas.openxmlformats.org/officeDocument/2006/relationships/hyperlink" Target="http://es.wikipedia.org/wiki/1645" TargetMode="External"/><Relationship Id="rId24" Type="http://schemas.openxmlformats.org/officeDocument/2006/relationships/hyperlink" Target="http://es.wikipedia.org/wiki/Escritor" TargetMode="External"/><Relationship Id="rId25" Type="http://schemas.openxmlformats.org/officeDocument/2006/relationships/hyperlink" Target="http://es.wikipedia.org/wiki/Siglo_de_Oro" TargetMode="External"/><Relationship Id="rId26" Type="http://schemas.openxmlformats.org/officeDocument/2006/relationships/image" Target="../media/image1.jpeg"/><Relationship Id="rId27" Type="http://schemas.openxmlformats.org/officeDocument/2006/relationships/image" Target="../media/image4.jpeg"/><Relationship Id="rId10" Type="http://schemas.openxmlformats.org/officeDocument/2006/relationships/hyperlink" Target="http://es.wikipedia.org/wiki/Novela" TargetMode="External"/><Relationship Id="rId11" Type="http://schemas.openxmlformats.org/officeDocument/2006/relationships/hyperlink" Target="http://es.wikipedia.org/wiki/Poeta" TargetMode="External"/><Relationship Id="rId12" Type="http://schemas.openxmlformats.org/officeDocument/2006/relationships/hyperlink" Target="http://es.wikipedia.org/wiki/Dramaturgo" TargetMode="External"/><Relationship Id="rId13" Type="http://schemas.openxmlformats.org/officeDocument/2006/relationships/hyperlink" Target="http://es.wikipedia.org/wiki/Espa%C3%B1a" TargetMode="External"/><Relationship Id="rId14" Type="http://schemas.openxmlformats.org/officeDocument/2006/relationships/hyperlink" Target="http://es.wikipedia.org/wiki/Literatura_espa%C3%B1ola" TargetMode="External"/><Relationship Id="rId15" Type="http://schemas.openxmlformats.org/officeDocument/2006/relationships/hyperlink" Target="http://es.wikipedia.org/wiki/Don_Quijote_de_la_Mancha" TargetMode="External"/><Relationship Id="rId16" Type="http://schemas.openxmlformats.org/officeDocument/2006/relationships/hyperlink" Target="http://es.wikipedia.org/wiki/Biblia" TargetMode="External"/><Relationship Id="rId17" Type="http://schemas.openxmlformats.org/officeDocument/2006/relationships/hyperlink" Target="http://es.wikipedia.org/wiki/14_de_septiembre" TargetMode="External"/><Relationship Id="rId18" Type="http://schemas.openxmlformats.org/officeDocument/2006/relationships/hyperlink" Target="http://es.wikipedia.org/wiki/1580" TargetMode="External"/><Relationship Id="rId19" Type="http://schemas.openxmlformats.org/officeDocument/2006/relationships/hyperlink" Target="http://es.wikipedia.org/wiki/Francisco_de_Queved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wikipedia.org/wiki/Alcal%C3%A1_de_Henares" TargetMode="External"/><Relationship Id="rId3" Type="http://schemas.openxmlformats.org/officeDocument/2006/relationships/hyperlink" Target="http://es.wikipedia.org/wiki/Miguel_de_Cervantes" TargetMode="External"/><Relationship Id="rId4" Type="http://schemas.openxmlformats.org/officeDocument/2006/relationships/hyperlink" Target="http://es.wikipedia.org/wiki/29_de_septiembre" TargetMode="External"/><Relationship Id="rId5" Type="http://schemas.openxmlformats.org/officeDocument/2006/relationships/hyperlink" Target="http://es.wikipedia.org/wiki/1547" TargetMode="External"/><Relationship Id="rId6" Type="http://schemas.openxmlformats.org/officeDocument/2006/relationships/hyperlink" Target="http://es.wikipedia.org/wiki/Madrid" TargetMode="External"/><Relationship Id="rId7" Type="http://schemas.openxmlformats.org/officeDocument/2006/relationships/hyperlink" Target="http://es.wikipedia.org/wiki/22_de_abril" TargetMode="External"/><Relationship Id="rId8" Type="http://schemas.openxmlformats.org/officeDocument/2006/relationships/hyperlink" Target="http://es.wikipedia.org/wiki/1616" TargetMode="Externa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es.wikipedia.org/wiki/1635" TargetMode="External"/><Relationship Id="rId12" Type="http://schemas.openxmlformats.org/officeDocument/2006/relationships/hyperlink" Target="http://es.wikipedia.org/wiki/Lope_de_Vega" TargetMode="External"/><Relationship Id="rId13" Type="http://schemas.openxmlformats.org/officeDocument/2006/relationships/hyperlink" Target="http://es.wikipedia.org/wiki/Siglo_de_Oro" TargetMode="External"/><Relationship Id="rId14" Type="http://schemas.openxmlformats.org/officeDocument/2006/relationships/image" Target="../media/image5.jpeg"/><Relationship Id="rId15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panish_Baroque_literature" TargetMode="External"/><Relationship Id="rId3" Type="http://schemas.openxmlformats.org/officeDocument/2006/relationships/hyperlink" Target="http://en.wikipedia.org/wiki/Poet" TargetMode="External"/><Relationship Id="rId4" Type="http://schemas.openxmlformats.org/officeDocument/2006/relationships/hyperlink" Target="http://en.wikipedia.org/wiki/Francisco_de_Quevedo" TargetMode="External"/><Relationship Id="rId5" Type="http://schemas.openxmlformats.org/officeDocument/2006/relationships/hyperlink" Target="http://en.wikipedia.org/wiki/Culteranismo" TargetMode="External"/><Relationship Id="rId6" Type="http://schemas.openxmlformats.org/officeDocument/2006/relationships/hyperlink" Target="http://en.wikipedia.org/wiki/Conceptismo" TargetMode="External"/><Relationship Id="rId7" Type="http://schemas.openxmlformats.org/officeDocument/2006/relationships/hyperlink" Target="http://es.wikipedia.org/wiki/Madrid" TargetMode="External"/><Relationship Id="rId8" Type="http://schemas.openxmlformats.org/officeDocument/2006/relationships/hyperlink" Target="http://es.wikipedia.org/wiki/25_de_noviembre" TargetMode="External"/><Relationship Id="rId9" Type="http://schemas.openxmlformats.org/officeDocument/2006/relationships/hyperlink" Target="http://es.wikipedia.org/wiki/1562" TargetMode="External"/><Relationship Id="rId10" Type="http://schemas.openxmlformats.org/officeDocument/2006/relationships/hyperlink" Target="http://es.wikipedia.org/wiki/27_de_agosto" TargetMode="Externa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es.wikipedia.org/wiki/Jurista" TargetMode="External"/><Relationship Id="rId12" Type="http://schemas.openxmlformats.org/officeDocument/2006/relationships/hyperlink" Target="http://es.wikipedia.org/wiki/Pol%C3%ADtico" TargetMode="External"/><Relationship Id="rId13" Type="http://schemas.openxmlformats.org/officeDocument/2006/relationships/hyperlink" Target="http://es.wikipedia.org/wiki/Ilustraci%C3%B3n" TargetMode="External"/><Relationship Id="rId14" Type="http://schemas.openxmlformats.org/officeDocument/2006/relationships/hyperlink" Target="http://es.wikipedia.org/wiki/Espa%C3%B1a" TargetMode="External"/><Relationship Id="rId1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s.wikipedia.org/wiki/Gaspar_Melchor_de_Jovellanos" TargetMode="External"/><Relationship Id="rId3" Type="http://schemas.openxmlformats.org/officeDocument/2006/relationships/hyperlink" Target="http://es.wikipedia.org/wiki/Gij%C3%B3n" TargetMode="External"/><Relationship Id="rId4" Type="http://schemas.openxmlformats.org/officeDocument/2006/relationships/hyperlink" Target="http://es.wikipedia.org/wiki/5_de_enero" TargetMode="External"/><Relationship Id="rId5" Type="http://schemas.openxmlformats.org/officeDocument/2006/relationships/hyperlink" Target="http://es.wikipedia.org/wiki/1744" TargetMode="External"/><Relationship Id="rId6" Type="http://schemas.openxmlformats.org/officeDocument/2006/relationships/hyperlink" Target="http://es.wikipedia.org/wiki/Puerto_de_Vega" TargetMode="External"/><Relationship Id="rId7" Type="http://schemas.openxmlformats.org/officeDocument/2006/relationships/hyperlink" Target="http://es.wikipedia.org/wiki/Navia_(Asturias)" TargetMode="External"/><Relationship Id="rId8" Type="http://schemas.openxmlformats.org/officeDocument/2006/relationships/hyperlink" Target="http://es.wikipedia.org/wiki/27_de_noviembre" TargetMode="External"/><Relationship Id="rId9" Type="http://schemas.openxmlformats.org/officeDocument/2006/relationships/hyperlink" Target="http://es.wikipedia.org/wiki/1811" TargetMode="External"/><Relationship Id="rId10" Type="http://schemas.openxmlformats.org/officeDocument/2006/relationships/hyperlink" Target="http://es.wikipedia.org/wiki/Escrit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848872" cy="1470025"/>
          </a:xfrm>
        </p:spPr>
        <p:txBody>
          <a:bodyPr>
            <a:normAutofit fontScale="90000"/>
          </a:bodyPr>
          <a:lstStyle/>
          <a:p>
            <a:r>
              <a:rPr lang="es-ES" sz="8900" b="1" i="1" u="sng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La literatura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923928" y="5157192"/>
            <a:ext cx="4788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sz="2400" dirty="0" smtClean="0"/>
              <a:t>Hecho por :</a:t>
            </a:r>
            <a:r>
              <a:rPr lang="es-ES" sz="2400" dirty="0" smtClean="0">
                <a:solidFill>
                  <a:srgbClr val="FF0000"/>
                </a:solidFill>
              </a:rPr>
              <a:t>Antonio de las </a:t>
            </a:r>
            <a:r>
              <a:rPr lang="es-ES" sz="2400" dirty="0">
                <a:solidFill>
                  <a:srgbClr val="FF0000"/>
                </a:solidFill>
              </a:rPr>
              <a:t>H</a:t>
            </a:r>
            <a:r>
              <a:rPr lang="es-ES" sz="2400" dirty="0" smtClean="0">
                <a:solidFill>
                  <a:srgbClr val="FF0000"/>
                </a:solidFill>
              </a:rPr>
              <a:t>eras</a:t>
            </a:r>
            <a:endParaRPr lang="es-ES" sz="2400" dirty="0">
              <a:solidFill>
                <a:srgbClr val="FF0000"/>
              </a:solidFill>
            </a:endParaRPr>
          </a:p>
        </p:txBody>
      </p:sp>
      <p:pic>
        <p:nvPicPr>
          <p:cNvPr id="6" name="Picture 2" descr="http://www.uclm.es/gabinete/archivos/noticias/9773_53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124744"/>
            <a:ext cx="5724128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1-</a:t>
            </a:r>
            <a:r>
              <a:rPr lang="es-ES" dirty="0" smtClean="0"/>
              <a:t>¿Qué es la literatura?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2-</a:t>
            </a:r>
            <a:r>
              <a:rPr lang="es-ES" dirty="0" smtClean="0"/>
              <a:t>¿Qué </a:t>
            </a:r>
            <a:r>
              <a:rPr lang="es-ES" dirty="0" smtClean="0"/>
              <a:t>escritores</a:t>
            </a:r>
            <a:r>
              <a:rPr lang="es-ES" dirty="0" smtClean="0"/>
              <a:t> hab</a:t>
            </a:r>
            <a:r>
              <a:rPr lang="es-ES" dirty="0" smtClean="0"/>
              <a:t>í</a:t>
            </a:r>
            <a:r>
              <a:rPr lang="es-ES" dirty="0" smtClean="0"/>
              <a:t>a </a:t>
            </a:r>
            <a:r>
              <a:rPr lang="es-ES" dirty="0" smtClean="0"/>
              <a:t>en el siglo XVI?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3-</a:t>
            </a:r>
            <a:r>
              <a:rPr lang="es-ES" dirty="0" smtClean="0"/>
              <a:t>¿Qué </a:t>
            </a:r>
            <a:r>
              <a:rPr lang="es-ES" dirty="0" smtClean="0"/>
              <a:t>escrito</a:t>
            </a:r>
            <a:r>
              <a:rPr lang="es-ES" dirty="0" smtClean="0"/>
              <a:t>res </a:t>
            </a:r>
            <a:r>
              <a:rPr lang="es-ES" dirty="0" smtClean="0"/>
              <a:t>había en el siglo XVII?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4-</a:t>
            </a:r>
            <a:r>
              <a:rPr lang="es-ES" dirty="0" smtClean="0"/>
              <a:t>¿qué </a:t>
            </a:r>
            <a:r>
              <a:rPr lang="es-ES" dirty="0" smtClean="0"/>
              <a:t>escrit</a:t>
            </a:r>
            <a:r>
              <a:rPr lang="es-ES" dirty="0" smtClean="0"/>
              <a:t>ores </a:t>
            </a:r>
            <a:r>
              <a:rPr lang="es-ES" dirty="0" smtClean="0"/>
              <a:t>había en el siglo XVIII?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5-</a:t>
            </a:r>
            <a:r>
              <a:rPr lang="es-ES" dirty="0" smtClean="0"/>
              <a:t> Algunas de las obras de cada escritor.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6-</a:t>
            </a:r>
            <a:r>
              <a:rPr lang="es-ES" dirty="0" smtClean="0"/>
              <a:t>Fin.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 smtClean="0"/>
              <a:t>¿Qué es la literatura?</a:t>
            </a:r>
            <a:endParaRPr lang="es-ES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literatura es aquel arte en el que el instrumento utilizado son las palabras, por ende, se trata de obras artísticas que comunican y se expresan a través de las palabras. Se le llama literatura también al conjunto de autores y sus obras que, a través de la historia, han ido aportando obras en las que se expresan vivencias, emociones, conocimientos, ideas, etc.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s-ES" i="1" u="sng" dirty="0" smtClean="0"/>
              <a:t>Escritore</a:t>
            </a:r>
            <a:r>
              <a:rPr lang="es-ES" i="1" u="sng" dirty="0" smtClean="0"/>
              <a:t>s </a:t>
            </a:r>
            <a:r>
              <a:rPr lang="es-ES" i="1" u="sng" dirty="0" smtClean="0"/>
              <a:t>del siglo XVI.</a:t>
            </a:r>
            <a:endParaRPr lang="es-ES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196752"/>
            <a:ext cx="4536504" cy="54452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Santa Teresa de Jesús: </a:t>
            </a:r>
            <a:r>
              <a:rPr lang="es-ES" sz="2000" b="1" dirty="0" smtClean="0">
                <a:solidFill>
                  <a:schemeClr val="tx1"/>
                </a:solidFill>
              </a:rPr>
              <a:t>Teresa </a:t>
            </a:r>
            <a:r>
              <a:rPr lang="es-ES" sz="2000" b="1" dirty="0">
                <a:solidFill>
                  <a:schemeClr val="tx1"/>
                </a:solidFill>
              </a:rPr>
              <a:t>de Cepeda y Ahumada</a:t>
            </a:r>
            <a:r>
              <a:rPr lang="es-ES" sz="2000" dirty="0">
                <a:solidFill>
                  <a:schemeClr val="tx1"/>
                </a:solidFill>
              </a:rPr>
              <a:t>, más conocida por el nombre de </a:t>
            </a:r>
            <a:r>
              <a:rPr lang="es-ES" sz="2000" b="1" dirty="0">
                <a:solidFill>
                  <a:schemeClr val="tx1"/>
                </a:solidFill>
              </a:rPr>
              <a:t>Santa Teresa de Jesús</a:t>
            </a:r>
            <a:r>
              <a:rPr lang="es-ES" sz="2000" dirty="0">
                <a:solidFill>
                  <a:schemeClr val="tx1"/>
                </a:solidFill>
              </a:rPr>
              <a:t> o simplemente </a:t>
            </a:r>
            <a:r>
              <a:rPr lang="es-ES" sz="2000" b="1" dirty="0">
                <a:solidFill>
                  <a:schemeClr val="tx1"/>
                </a:solidFill>
              </a:rPr>
              <a:t>Teresa de Ávila</a:t>
            </a:r>
            <a:r>
              <a:rPr lang="es-ES" sz="2000" dirty="0">
                <a:solidFill>
                  <a:schemeClr val="tx1"/>
                </a:solidFill>
              </a:rPr>
              <a:t> (</a:t>
            </a:r>
            <a:r>
              <a:rPr lang="es-ES" sz="2000" dirty="0">
                <a:solidFill>
                  <a:schemeClr val="tx1"/>
                </a:solidFill>
                <a:hlinkClick r:id="rId2" tooltip="Provincia de Ávila"/>
              </a:rPr>
              <a:t>Ávila</a:t>
            </a:r>
            <a:r>
              <a:rPr lang="es-ES" sz="2000" dirty="0">
                <a:solidFill>
                  <a:schemeClr val="tx1"/>
                </a:solidFill>
              </a:rPr>
              <a:t>, </a:t>
            </a:r>
            <a:r>
              <a:rPr lang="es-ES" sz="2000" dirty="0">
                <a:solidFill>
                  <a:schemeClr val="tx1"/>
                </a:solidFill>
                <a:hlinkClick r:id="rId3" tooltip="28 de marzo"/>
              </a:rPr>
              <a:t>28 de marzo</a:t>
            </a:r>
            <a:r>
              <a:rPr lang="es-ES" sz="2000" dirty="0">
                <a:solidFill>
                  <a:schemeClr val="tx1"/>
                </a:solidFill>
              </a:rPr>
              <a:t> de </a:t>
            </a:r>
            <a:r>
              <a:rPr lang="es-ES" sz="2000" dirty="0">
                <a:solidFill>
                  <a:schemeClr val="tx1"/>
                </a:solidFill>
                <a:hlinkClick r:id="rId4" tooltip="1515"/>
              </a:rPr>
              <a:t>1515</a:t>
            </a:r>
            <a:r>
              <a:rPr lang="es-ES" sz="2000" dirty="0">
                <a:solidFill>
                  <a:schemeClr val="tx1"/>
                </a:solidFill>
              </a:rPr>
              <a:t> – </a:t>
            </a:r>
            <a:r>
              <a:rPr lang="es-ES" sz="2000" dirty="0">
                <a:solidFill>
                  <a:schemeClr val="tx1"/>
                </a:solidFill>
                <a:hlinkClick r:id="rId5" tooltip="Alba de Tormes"/>
              </a:rPr>
              <a:t>Alba de Tormes</a:t>
            </a:r>
            <a:r>
              <a:rPr lang="es-ES" sz="2000" dirty="0">
                <a:solidFill>
                  <a:schemeClr val="tx1"/>
                </a:solidFill>
              </a:rPr>
              <a:t>, </a:t>
            </a:r>
            <a:r>
              <a:rPr lang="es-ES" sz="2000" dirty="0">
                <a:solidFill>
                  <a:schemeClr val="tx1"/>
                </a:solidFill>
                <a:hlinkClick r:id="rId6" tooltip="4 de octubre"/>
              </a:rPr>
              <a:t>4 de </a:t>
            </a:r>
            <a:r>
              <a:rPr lang="es-ES" sz="2000" dirty="0" err="1">
                <a:solidFill>
                  <a:schemeClr val="tx1"/>
                </a:solidFill>
                <a:hlinkClick r:id="rId6" tooltip="4 de octubre"/>
              </a:rPr>
              <a:t>octubre</a:t>
            </a:r>
            <a:r>
              <a:rPr lang="es-ES" sz="2000" dirty="0" err="1">
                <a:solidFill>
                  <a:schemeClr val="tx1"/>
                </a:solidFill>
              </a:rPr>
              <a:t>de</a:t>
            </a:r>
            <a:r>
              <a:rPr lang="es-ES" sz="2000" dirty="0">
                <a:solidFill>
                  <a:schemeClr val="tx1"/>
                </a:solidFill>
              </a:rPr>
              <a:t> </a:t>
            </a:r>
            <a:r>
              <a:rPr lang="es-ES" sz="2000" dirty="0">
                <a:solidFill>
                  <a:schemeClr val="tx1"/>
                </a:solidFill>
                <a:hlinkClick r:id="rId7" tooltip="1582"/>
              </a:rPr>
              <a:t>1582</a:t>
            </a:r>
            <a:r>
              <a:rPr lang="es-ES" sz="2000" dirty="0">
                <a:solidFill>
                  <a:schemeClr val="tx1"/>
                </a:solidFill>
              </a:rPr>
              <a:t>), fue una religiosa, </a:t>
            </a:r>
            <a:r>
              <a:rPr lang="es-ES" sz="2000" dirty="0">
                <a:solidFill>
                  <a:schemeClr val="tx1"/>
                </a:solidFill>
                <a:hlinkClick r:id="rId8" tooltip="Doctores de la Iglesia"/>
              </a:rPr>
              <a:t>doctora de la Iglesia Católica</a:t>
            </a:r>
            <a:r>
              <a:rPr lang="es-ES" sz="2000" dirty="0">
                <a:solidFill>
                  <a:schemeClr val="tx1"/>
                </a:solidFill>
              </a:rPr>
              <a:t>, </a:t>
            </a:r>
            <a:r>
              <a:rPr lang="es-ES" sz="2000" dirty="0">
                <a:solidFill>
                  <a:schemeClr val="tx1"/>
                </a:solidFill>
                <a:hlinkClick r:id="rId9" tooltip="Misticismo"/>
              </a:rPr>
              <a:t>mística</a:t>
            </a:r>
            <a:r>
              <a:rPr lang="es-ES" sz="2000" dirty="0">
                <a:solidFill>
                  <a:schemeClr val="tx1"/>
                </a:solidFill>
              </a:rPr>
              <a:t> y </a:t>
            </a:r>
            <a:r>
              <a:rPr lang="es-ES" sz="2000" dirty="0">
                <a:solidFill>
                  <a:schemeClr val="tx1"/>
                </a:solidFill>
                <a:hlinkClick r:id="rId10" tooltip="Escritor"/>
              </a:rPr>
              <a:t>escritora</a:t>
            </a:r>
            <a:r>
              <a:rPr lang="es-ES" sz="2000" dirty="0">
                <a:solidFill>
                  <a:schemeClr val="tx1"/>
                </a:solidFill>
              </a:rPr>
              <a:t> </a:t>
            </a:r>
            <a:r>
              <a:rPr lang="es-ES" sz="2000" dirty="0">
                <a:solidFill>
                  <a:schemeClr val="tx1"/>
                </a:solidFill>
                <a:hlinkClick r:id="rId11" tooltip="España"/>
              </a:rPr>
              <a:t>española</a:t>
            </a:r>
            <a:r>
              <a:rPr lang="es-ES" sz="2000" dirty="0">
                <a:solidFill>
                  <a:schemeClr val="tx1"/>
                </a:solidFill>
              </a:rPr>
              <a:t>, fundadora de las </a:t>
            </a:r>
            <a:r>
              <a:rPr lang="es-ES" sz="2000" dirty="0">
                <a:solidFill>
                  <a:schemeClr val="tx1"/>
                </a:solidFill>
                <a:hlinkClick r:id="rId12" tooltip="Orden de Carmelitas Descalzos"/>
              </a:rPr>
              <a:t>carmelitas descalzas</a:t>
            </a:r>
            <a:r>
              <a:rPr lang="es-ES" sz="2000" dirty="0">
                <a:solidFill>
                  <a:schemeClr val="tx1"/>
                </a:solidFill>
              </a:rPr>
              <a:t>, rama de la </a:t>
            </a:r>
            <a:r>
              <a:rPr lang="es-ES" sz="2000" dirty="0">
                <a:solidFill>
                  <a:schemeClr val="tx1"/>
                </a:solidFill>
                <a:hlinkClick r:id="rId13" tooltip="Orden de Nuestra Señora del Monte Carmelo"/>
              </a:rPr>
              <a:t>Orden de Nuestra Señora del Monte Carmelo</a:t>
            </a:r>
            <a:r>
              <a:rPr lang="es-ES" sz="2000" dirty="0">
                <a:solidFill>
                  <a:schemeClr val="tx1"/>
                </a:solidFill>
              </a:rPr>
              <a:t> (o carmelitas</a:t>
            </a:r>
            <a:r>
              <a:rPr lang="es-ES" sz="2000" dirty="0" smtClean="0">
                <a:solidFill>
                  <a:schemeClr val="tx1"/>
                </a:solidFill>
              </a:rPr>
              <a:t>).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San Juan de la Cruz: San </a:t>
            </a:r>
            <a:r>
              <a:rPr lang="es-ES" sz="2000" b="1" dirty="0"/>
              <a:t>Juan de la Cruz</a:t>
            </a:r>
            <a:r>
              <a:rPr lang="es-ES" sz="2000" dirty="0"/>
              <a:t>, cuyo nombre de nacimiento era </a:t>
            </a:r>
            <a:r>
              <a:rPr lang="es-ES" sz="2000" b="1" dirty="0"/>
              <a:t>Juan de </a:t>
            </a:r>
            <a:r>
              <a:rPr lang="es-ES" sz="2000" b="1" dirty="0" err="1"/>
              <a:t>Yepes</a:t>
            </a:r>
            <a:r>
              <a:rPr lang="es-ES" sz="2000" b="1" dirty="0"/>
              <a:t> Álvarez</a:t>
            </a:r>
            <a:r>
              <a:rPr lang="es-ES" sz="2000" dirty="0"/>
              <a:t> y su primera identificación como fraile </a:t>
            </a:r>
            <a:r>
              <a:rPr lang="es-ES" sz="2000" b="1" dirty="0"/>
              <a:t>Juan de San Matías</a:t>
            </a:r>
            <a:r>
              <a:rPr lang="es-ES" sz="2000" dirty="0"/>
              <a:t> (</a:t>
            </a:r>
            <a:r>
              <a:rPr lang="es-ES" sz="2000" dirty="0" err="1">
                <a:hlinkClick r:id="rId14" tooltip="Fontiveros"/>
              </a:rPr>
              <a:t>Fontiveros</a:t>
            </a:r>
            <a:r>
              <a:rPr lang="es-ES" sz="2000" dirty="0"/>
              <a:t>, </a:t>
            </a:r>
            <a:r>
              <a:rPr lang="es-ES" sz="2000" dirty="0">
                <a:hlinkClick r:id="rId2" tooltip="Provincia de Ávila"/>
              </a:rPr>
              <a:t>Ávila</a:t>
            </a:r>
            <a:r>
              <a:rPr lang="es-ES" sz="2000" dirty="0"/>
              <a:t>, </a:t>
            </a:r>
            <a:r>
              <a:rPr lang="es-ES" sz="2000" u="sng" dirty="0">
                <a:hlinkClick r:id="rId11" tooltip="España"/>
              </a:rPr>
              <a:t>España</a:t>
            </a:r>
            <a:r>
              <a:rPr lang="es-ES" sz="2000" dirty="0"/>
              <a:t>, </a:t>
            </a:r>
            <a:r>
              <a:rPr lang="es-ES" sz="2000" dirty="0">
                <a:hlinkClick r:id="rId15" tooltip="24 de junio"/>
              </a:rPr>
              <a:t>24 de junio</a:t>
            </a:r>
            <a:r>
              <a:rPr lang="es-ES" sz="2000" dirty="0"/>
              <a:t> de</a:t>
            </a:r>
            <a:r>
              <a:rPr lang="es-ES" sz="2000" dirty="0">
                <a:hlinkClick r:id="rId16" tooltip="1542"/>
              </a:rPr>
              <a:t>1542</a:t>
            </a:r>
            <a:r>
              <a:rPr lang="es-ES" sz="2000" dirty="0"/>
              <a:t> – </a:t>
            </a:r>
            <a:r>
              <a:rPr lang="es-ES" sz="2000" dirty="0">
                <a:hlinkClick r:id="rId17" tooltip="Úbeda"/>
              </a:rPr>
              <a:t>Úbeda</a:t>
            </a:r>
            <a:r>
              <a:rPr lang="es-ES" sz="2000" dirty="0"/>
              <a:t>, </a:t>
            </a:r>
            <a:r>
              <a:rPr lang="es-ES" sz="2000" dirty="0">
                <a:hlinkClick r:id="rId18" tooltip="Provincia de Jaén (España)"/>
              </a:rPr>
              <a:t>Jaén</a:t>
            </a:r>
            <a:r>
              <a:rPr lang="es-ES" sz="2000" dirty="0"/>
              <a:t>, </a:t>
            </a:r>
            <a:r>
              <a:rPr lang="es-ES" sz="2000" dirty="0">
                <a:hlinkClick r:id="rId19" tooltip="14 de diciembre"/>
              </a:rPr>
              <a:t>14 de diciembre</a:t>
            </a:r>
            <a:r>
              <a:rPr lang="es-ES" sz="2000" dirty="0"/>
              <a:t> de </a:t>
            </a:r>
            <a:r>
              <a:rPr lang="es-ES" sz="2000" dirty="0">
                <a:hlinkClick r:id="rId20" tooltip="1591"/>
              </a:rPr>
              <a:t>1591</a:t>
            </a:r>
            <a:r>
              <a:rPr lang="es-ES" sz="2000" dirty="0"/>
              <a:t>), fue un religioso y </a:t>
            </a:r>
            <a:r>
              <a:rPr lang="es-ES" sz="2000" dirty="0">
                <a:hlinkClick r:id="rId21" tooltip="Poeta"/>
              </a:rPr>
              <a:t>poeta</a:t>
            </a:r>
            <a:r>
              <a:rPr lang="es-ES" sz="2000" dirty="0"/>
              <a:t> </a:t>
            </a:r>
            <a:r>
              <a:rPr lang="es-ES" sz="2000" dirty="0">
                <a:hlinkClick r:id="rId22" tooltip="Escuela ascética española"/>
              </a:rPr>
              <a:t>místico</a:t>
            </a:r>
            <a:r>
              <a:rPr lang="es-ES" sz="2000" dirty="0"/>
              <a:t> del </a:t>
            </a:r>
            <a:r>
              <a:rPr lang="es-ES" sz="2000" dirty="0">
                <a:hlinkClick r:id="rId23" tooltip="Literatura española del Renacimiento"/>
              </a:rPr>
              <a:t>renacimiento español</a:t>
            </a:r>
            <a:r>
              <a:rPr lang="es-ES" sz="2000" dirty="0"/>
              <a:t>. Fue reformador de la </a:t>
            </a:r>
            <a:r>
              <a:rPr lang="es-ES" sz="2000" dirty="0">
                <a:hlinkClick r:id="rId24" tooltip="Orden de los Carmelitas"/>
              </a:rPr>
              <a:t>Orden de los Carmelitas</a:t>
            </a:r>
            <a:r>
              <a:rPr lang="es-ES" sz="2000" dirty="0"/>
              <a:t> y cofundador de la </a:t>
            </a:r>
            <a:r>
              <a:rPr lang="es-ES" sz="2000" dirty="0">
                <a:hlinkClick r:id="rId12" tooltip="Orden de Carmelitas Descalzos"/>
              </a:rPr>
              <a:t>Orden de Carmelitas Descalzos</a:t>
            </a:r>
            <a:r>
              <a:rPr lang="es-ES" sz="2000" dirty="0"/>
              <a:t> con </a:t>
            </a:r>
            <a:r>
              <a:rPr lang="es-ES" sz="2000" dirty="0">
                <a:hlinkClick r:id="rId25" tooltip="Santa Teresa de Jesús"/>
              </a:rPr>
              <a:t>Santa Teresa de Jesús</a:t>
            </a:r>
            <a:r>
              <a:rPr lang="es-ES" sz="2000" dirty="0"/>
              <a:t>. Desde </a:t>
            </a:r>
            <a:r>
              <a:rPr lang="es-ES" sz="2000" dirty="0">
                <a:hlinkClick r:id="rId26" tooltip="1952"/>
              </a:rPr>
              <a:t>1952</a:t>
            </a:r>
            <a:r>
              <a:rPr lang="es-ES" sz="2000" dirty="0"/>
              <a:t> es el </a:t>
            </a:r>
            <a:r>
              <a:rPr lang="es-ES" sz="2000" dirty="0">
                <a:hlinkClick r:id="rId27" tooltip="Santo patrón"/>
              </a:rPr>
              <a:t>patrono</a:t>
            </a:r>
            <a:r>
              <a:rPr lang="es-ES" sz="2000" dirty="0"/>
              <a:t> de los poetas en </a:t>
            </a:r>
            <a:r>
              <a:rPr lang="es-ES" sz="2000" dirty="0">
                <a:hlinkClick r:id="rId28" tooltip="Idioma español"/>
              </a:rPr>
              <a:t>lengua española</a:t>
            </a:r>
            <a:r>
              <a:rPr lang="es-ES" sz="2000" dirty="0" smtClean="0"/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 </a:t>
            </a:r>
            <a:endParaRPr lang="es-ES" sz="2000" dirty="0"/>
          </a:p>
        </p:txBody>
      </p:sp>
      <p:pic>
        <p:nvPicPr>
          <p:cNvPr id="5122" name="Picture 2" descr="http://misticavita.files.wordpress.com/2010/12/santa-teresa-de-avila.jpg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6012160" y="1196752"/>
            <a:ext cx="2592288" cy="2304256"/>
          </a:xfrm>
          <a:prstGeom prst="rect">
            <a:avLst/>
          </a:prstGeom>
          <a:noFill/>
        </p:spPr>
      </p:pic>
      <p:pic>
        <p:nvPicPr>
          <p:cNvPr id="5124" name="Picture 4" descr="http://www.el-parnasillo.com/sanjuan/sanjuandelacruz.jpg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5940152" y="3717032"/>
            <a:ext cx="2762250" cy="2780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b="1" i="1" u="sng" dirty="0" smtClean="0"/>
              <a:t>Escrit</a:t>
            </a:r>
            <a:r>
              <a:rPr lang="es-ES" b="1" i="1" u="sng" dirty="0" smtClean="0"/>
              <a:t>ores </a:t>
            </a:r>
            <a:r>
              <a:rPr lang="es-ES" b="1" i="1" u="sng" dirty="0" smtClean="0"/>
              <a:t>del siglo XVII.</a:t>
            </a:r>
            <a:endParaRPr lang="es-ES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908720"/>
            <a:ext cx="4474840" cy="6624736"/>
          </a:xfrm>
        </p:spPr>
        <p:txBody>
          <a:bodyPr>
            <a:normAutofit fontScale="77500" lnSpcReduction="20000"/>
          </a:bodyPr>
          <a:lstStyle/>
          <a:p>
            <a:r>
              <a:rPr lang="es-ES" sz="2000" dirty="0" smtClean="0"/>
              <a:t>Miguel de Cervantes: </a:t>
            </a:r>
            <a:r>
              <a:rPr lang="es-ES" sz="2000" b="1" dirty="0" smtClean="0"/>
              <a:t>Miguel </a:t>
            </a:r>
            <a:r>
              <a:rPr lang="es-ES" sz="2000" b="1" dirty="0"/>
              <a:t>de Cervantes Saavedra</a:t>
            </a:r>
            <a:r>
              <a:rPr lang="es-ES" sz="2000" dirty="0"/>
              <a:t> (</a:t>
            </a:r>
            <a:r>
              <a:rPr lang="es-ES" sz="2000" dirty="0">
                <a:hlinkClick r:id="rId2" tooltip="Alcalá de Henares"/>
              </a:rPr>
              <a:t>Alcalá de Henares</a:t>
            </a:r>
            <a:r>
              <a:rPr lang="es-ES" sz="2000" dirty="0"/>
              <a:t>,</a:t>
            </a:r>
            <a:r>
              <a:rPr lang="es-ES" sz="2000" baseline="30000" dirty="0">
                <a:hlinkClick r:id="rId3"/>
              </a:rPr>
              <a:t>3</a:t>
            </a:r>
            <a:r>
              <a:rPr lang="es-ES" sz="2000" dirty="0"/>
              <a:t> </a:t>
            </a:r>
            <a:r>
              <a:rPr lang="es-ES" sz="2000" dirty="0">
                <a:hlinkClick r:id="rId4" tooltip="29 de septiembre"/>
              </a:rPr>
              <a:t>29 de septiembre</a:t>
            </a:r>
            <a:r>
              <a:rPr lang="es-ES" sz="2000" dirty="0"/>
              <a:t> de </a:t>
            </a:r>
            <a:r>
              <a:rPr lang="es-ES" sz="2000" dirty="0">
                <a:hlinkClick r:id="rId5" tooltip="1547"/>
              </a:rPr>
              <a:t>1547</a:t>
            </a:r>
            <a:r>
              <a:rPr lang="es-ES" sz="2000" dirty="0"/>
              <a:t> – </a:t>
            </a:r>
            <a:r>
              <a:rPr lang="es-ES" sz="2000" dirty="0">
                <a:hlinkClick r:id="rId6" tooltip="Madrid"/>
              </a:rPr>
              <a:t>Madrid</a:t>
            </a:r>
            <a:r>
              <a:rPr lang="es-ES" sz="2000" dirty="0"/>
              <a:t>, </a:t>
            </a:r>
            <a:r>
              <a:rPr lang="es-ES" sz="2000" dirty="0">
                <a:hlinkClick r:id="rId7" tooltip="22 de abril"/>
              </a:rPr>
              <a:t>22 de abril</a:t>
            </a:r>
            <a:r>
              <a:rPr lang="es-ES" sz="2000" baseline="30000" dirty="0">
                <a:hlinkClick r:id="rId3"/>
              </a:rPr>
              <a:t>2</a:t>
            </a:r>
            <a:r>
              <a:rPr lang="es-ES" sz="2000" dirty="0"/>
              <a:t> de </a:t>
            </a:r>
            <a:r>
              <a:rPr lang="es-ES" sz="2000" dirty="0">
                <a:hlinkClick r:id="rId8" tooltip="1616"/>
              </a:rPr>
              <a:t>1616</a:t>
            </a:r>
            <a:r>
              <a:rPr lang="es-ES" sz="2000" dirty="0"/>
              <a:t>) fue un </a:t>
            </a:r>
            <a:r>
              <a:rPr lang="es-ES" sz="2000" dirty="0">
                <a:hlinkClick r:id="rId9" tooltip="Tercios españoles"/>
              </a:rPr>
              <a:t>soldado</a:t>
            </a:r>
            <a:r>
              <a:rPr lang="es-ES" sz="2000" dirty="0"/>
              <a:t>, </a:t>
            </a:r>
            <a:r>
              <a:rPr lang="es-ES" sz="2000" dirty="0">
                <a:hlinkClick r:id="rId10" tooltip="Novela"/>
              </a:rPr>
              <a:t>novelista</a:t>
            </a:r>
            <a:r>
              <a:rPr lang="es-ES" sz="2000" dirty="0"/>
              <a:t>, </a:t>
            </a:r>
            <a:r>
              <a:rPr lang="es-ES" sz="2000" dirty="0">
                <a:hlinkClick r:id="rId11" tooltip="Poeta"/>
              </a:rPr>
              <a:t>poeta</a:t>
            </a:r>
            <a:r>
              <a:rPr lang="es-ES" sz="2000" dirty="0"/>
              <a:t> y </a:t>
            </a:r>
            <a:r>
              <a:rPr lang="es-ES" sz="2000" u="sng" dirty="0">
                <a:hlinkClick r:id="rId12" tooltip="Dramaturgo"/>
              </a:rPr>
              <a:t>dramaturgo</a:t>
            </a:r>
            <a:r>
              <a:rPr lang="es-ES" sz="2000" dirty="0"/>
              <a:t> </a:t>
            </a:r>
            <a:r>
              <a:rPr lang="es-ES" sz="2000" dirty="0" smtClean="0">
                <a:hlinkClick r:id="rId13" tooltip="España"/>
              </a:rPr>
              <a:t>español</a:t>
            </a:r>
            <a:r>
              <a:rPr lang="es-ES" sz="2000" dirty="0" smtClean="0"/>
              <a:t>.</a:t>
            </a:r>
          </a:p>
          <a:p>
            <a:pPr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Es </a:t>
            </a:r>
            <a:r>
              <a:rPr lang="es-ES" sz="2000" dirty="0"/>
              <a:t>considerado una de las máximas figuras de la </a:t>
            </a:r>
            <a:r>
              <a:rPr lang="es-ES" sz="2000" dirty="0">
                <a:hlinkClick r:id="rId14" tooltip="Literatura española"/>
              </a:rPr>
              <a:t>literatura española</a:t>
            </a:r>
            <a:r>
              <a:rPr lang="es-ES" sz="2000" dirty="0"/>
              <a:t> y universalmente conocido por haber escrito </a:t>
            </a:r>
            <a:r>
              <a:rPr lang="es-ES" sz="2000" i="1" dirty="0">
                <a:hlinkClick r:id="rId15" tooltip="Don Quijote de la Mancha"/>
              </a:rPr>
              <a:t>Don Quijote de la Mancha</a:t>
            </a:r>
            <a:r>
              <a:rPr lang="es-ES" sz="2000" dirty="0"/>
              <a:t>, que muchos críticos han descrito como la primera </a:t>
            </a:r>
            <a:r>
              <a:rPr lang="es-ES" sz="2000" dirty="0">
                <a:hlinkClick r:id="rId10" tooltip="Novela"/>
              </a:rPr>
              <a:t>novela</a:t>
            </a:r>
            <a:r>
              <a:rPr lang="es-ES" sz="2000" dirty="0"/>
              <a:t> moderna y una de las mejores obras de la literatura universal, además de ser el libro más editado y traducido de la historia, sólo superado por la </a:t>
            </a:r>
            <a:r>
              <a:rPr lang="es-ES" sz="2000" i="1" dirty="0">
                <a:hlinkClick r:id="rId16" tooltip="Biblia"/>
              </a:rPr>
              <a:t>Biblia</a:t>
            </a:r>
            <a:r>
              <a:rPr lang="es-ES" sz="2000" dirty="0" smtClean="0"/>
              <a:t>.</a:t>
            </a:r>
            <a:endParaRPr lang="es-ES" sz="2000" b="1" dirty="0"/>
          </a:p>
          <a:p>
            <a:pPr>
              <a:buNone/>
            </a:pPr>
            <a:endParaRPr lang="es-ES" sz="2000" b="1" dirty="0" smtClean="0"/>
          </a:p>
          <a:p>
            <a:pPr>
              <a:buNone/>
            </a:pPr>
            <a:r>
              <a:rPr lang="es-ES" sz="3100" b="1" dirty="0" smtClean="0"/>
              <a:t>.    </a:t>
            </a:r>
            <a:r>
              <a:rPr lang="es-ES" sz="2000" b="1" dirty="0" smtClean="0"/>
              <a:t>Francisco </a:t>
            </a:r>
            <a:r>
              <a:rPr lang="es-ES" sz="2000" b="1" dirty="0" smtClean="0"/>
              <a:t>de </a:t>
            </a:r>
            <a:r>
              <a:rPr lang="es-ES" sz="2000" b="1" dirty="0" err="1" smtClean="0"/>
              <a:t>Quevedo:</a:t>
            </a:r>
            <a:r>
              <a:rPr lang="es-ES" sz="2000" b="1" dirty="0" err="1"/>
              <a:t>Francisco</a:t>
            </a:r>
            <a:r>
              <a:rPr lang="es-ES" sz="2000" b="1" dirty="0"/>
              <a:t> Gómez de </a:t>
            </a:r>
            <a:r>
              <a:rPr lang="es-ES" sz="2000" b="1" dirty="0" smtClean="0"/>
              <a:t>.Quevedo </a:t>
            </a:r>
            <a:r>
              <a:rPr lang="es-ES" sz="2000" b="1" dirty="0"/>
              <a:t>Villegas y Santibáñez Cevallos</a:t>
            </a:r>
            <a:r>
              <a:rPr lang="es-ES" sz="2000" dirty="0"/>
              <a:t> (</a:t>
            </a:r>
            <a:r>
              <a:rPr lang="es-ES" sz="2000" dirty="0">
                <a:hlinkClick r:id="rId6" tooltip="Madrid"/>
              </a:rPr>
              <a:t>Madrid</a:t>
            </a:r>
            <a:r>
              <a:rPr lang="es-ES" sz="2000" dirty="0"/>
              <a:t>, </a:t>
            </a:r>
            <a:r>
              <a:rPr lang="es-ES" sz="2000" dirty="0">
                <a:hlinkClick r:id="rId17" tooltip="14 de septiembre"/>
              </a:rPr>
              <a:t>14 de septiembre</a:t>
            </a:r>
            <a:r>
              <a:rPr lang="es-ES" sz="2000" dirty="0"/>
              <a:t> de </a:t>
            </a:r>
            <a:r>
              <a:rPr lang="es-ES" sz="2000" dirty="0">
                <a:hlinkClick r:id="rId18" tooltip="1580"/>
              </a:rPr>
              <a:t>1580</a:t>
            </a:r>
            <a:r>
              <a:rPr lang="es-ES" sz="2000" baseline="30000" dirty="0">
                <a:hlinkClick r:id="rId19"/>
              </a:rPr>
              <a:t>1</a:t>
            </a:r>
            <a:r>
              <a:rPr lang="es-ES" sz="2000" dirty="0"/>
              <a:t> – </a:t>
            </a:r>
            <a:r>
              <a:rPr lang="es-ES" sz="2000" dirty="0">
                <a:hlinkClick r:id="rId20" tooltip="Villanueva de los Infantes (Ciudad Real)"/>
              </a:rPr>
              <a:t>Villanueva de los Infantes</a:t>
            </a:r>
            <a:r>
              <a:rPr lang="es-ES" sz="2000" dirty="0"/>
              <a:t>, </a:t>
            </a:r>
            <a:r>
              <a:rPr lang="es-ES" sz="2000" dirty="0">
                <a:hlinkClick r:id="rId21" tooltip="Provincia de Ciudad Real"/>
              </a:rPr>
              <a:t>Ciudad Real</a:t>
            </a:r>
            <a:r>
              <a:rPr lang="es-ES" sz="2000" dirty="0"/>
              <a:t>, </a:t>
            </a:r>
            <a:r>
              <a:rPr lang="es-ES" sz="2000" dirty="0">
                <a:hlinkClick r:id="rId22" tooltip="8 de septiembre"/>
              </a:rPr>
              <a:t>8 de septiembre</a:t>
            </a:r>
            <a:r>
              <a:rPr lang="es-ES" sz="2000" dirty="0"/>
              <a:t> de </a:t>
            </a:r>
            <a:r>
              <a:rPr lang="es-ES" sz="2000" dirty="0">
                <a:hlinkClick r:id="rId23" tooltip="1645"/>
              </a:rPr>
              <a:t>1645</a:t>
            </a:r>
            <a:r>
              <a:rPr lang="es-ES" sz="2000" dirty="0"/>
              <a:t>), conocido como </a:t>
            </a:r>
            <a:r>
              <a:rPr lang="es-ES" sz="2000" b="1" dirty="0"/>
              <a:t>Francisco de Quevedo</a:t>
            </a:r>
            <a:r>
              <a:rPr lang="es-ES" sz="2000" dirty="0"/>
              <a:t>, fue un </a:t>
            </a:r>
            <a:r>
              <a:rPr lang="es-ES" sz="2000" dirty="0">
                <a:hlinkClick r:id="rId24" tooltip="Escritor"/>
              </a:rPr>
              <a:t>escritor</a:t>
            </a:r>
            <a:r>
              <a:rPr lang="es-ES" sz="2000" dirty="0"/>
              <a:t> </a:t>
            </a:r>
            <a:r>
              <a:rPr lang="es-ES" sz="2000" dirty="0">
                <a:hlinkClick r:id="rId13" tooltip="España"/>
              </a:rPr>
              <a:t>español</a:t>
            </a:r>
            <a:r>
              <a:rPr lang="es-ES" sz="2000" dirty="0"/>
              <a:t> del </a:t>
            </a:r>
            <a:r>
              <a:rPr lang="es-ES" sz="2000" dirty="0">
                <a:hlinkClick r:id="rId25" tooltip="Siglo de Oro"/>
              </a:rPr>
              <a:t>Siglo de Oro</a:t>
            </a:r>
            <a:r>
              <a:rPr lang="es-ES" sz="2000" dirty="0"/>
              <a:t>. Se trata de uno de los autores más destacados de la historia de la literatura española y es especialmente conocido por su obra poética, aunque también escribió obras narrativas y obras dramáticas</a:t>
            </a:r>
            <a:endParaRPr lang="es-ES" sz="2000" b="1" dirty="0" smtClean="0"/>
          </a:p>
          <a:p>
            <a:pPr>
              <a:buNone/>
            </a:pPr>
            <a:endParaRPr lang="es-ES" sz="2000" dirty="0"/>
          </a:p>
          <a:p>
            <a:pPr>
              <a:buNone/>
            </a:pPr>
            <a:r>
              <a:rPr lang="es-ES" sz="2000" dirty="0" smtClean="0"/>
              <a:t>       </a:t>
            </a:r>
            <a:endParaRPr lang="es-ES" sz="2000" dirty="0"/>
          </a:p>
          <a:p>
            <a:pPr>
              <a:buNone/>
            </a:pPr>
            <a:endParaRPr lang="es-ES" sz="2000" dirty="0"/>
          </a:p>
          <a:p>
            <a:endParaRPr lang="es-ES" dirty="0"/>
          </a:p>
        </p:txBody>
      </p:sp>
      <p:sp>
        <p:nvSpPr>
          <p:cNvPr id="4098" name="AutoShape 2" descr="data:image/jpeg;base64,/9j/4AAQSkZJRgABAQAAAQABAAD/2wCEAAkGBhQSEBUTEBQWFRUWGBcVFxUUGBUXHBoYFR0YFRgXFhgYGyYeGBwjGxcXHy8gIycpLCwsFR8xNTAqNSYrLCkBCQoKDgwOGg8PGiwkHyQsLDIpKi8vLC0vNTUsKSwsMCwsLCwsLCwsLCwpLDQsKiwsLCwsLCwsLCosLCwsLCwpLP/AABEIALgBEgMBIgACEQEDEQH/xAAcAAEAAQUBAQAAAAAAAAAAAAAAAQIEBQYHAwj/xAA8EAABAwIEBAQDBwMDBAMAAAABAAIRAyEEEjFBBQZRYRMicYEykaEHFEKxwdHwI+HxUmKSJDNyghUXQ//EABoBAQADAQEBAAAAAAAAAAAAAAADBAUCAQb/xAAsEQADAAICAQMCBAcBAAAAAAAAAQIDERIhBDFBURMiBTJhgSMzcZHB4fAV/9oADAMBAAIRAxEAPwDhqIiAmUzKEQE5kzKEQE5kzKEQFR2vqozKEQFQd1lRmUIgJzJmUIgJzJmUIgJzd1LXkGQdLqIQOjT+SgL3i+PNWqX5QxpAysYMrWtFvK3QTEnqSTurMPP8/Q7ITYKIRhIqm3eT+kfqqcyre4ZWgC4mT1n+y80BOZMyhEBOZMyhEBOZMyhEBOYpmUIgJzJKhEAREQBERAFKhSgIRVuAgdbqhASoVXhmJ2mJ76qHG9rdkBCIiAIiIAiIgCIsvy9wo1qgtIBBXF2ol0yXDieW1EllQ4c9/wALVc0+W8Q7Sm4rq+A4E2ARAAiwi3qFm6fCgLnS2nbdZP8A6NU/tRrv8Ohe7ORYDkLFVnNaQBaPMdBr+q2vC/ZA0Bpq1p6hoi3bqt/wdODOURG6y2CfmGg/VcPyctv10SLxsWOfQ57/APWOGsGg2vfedvp9VTxL7PqYpEU6YBgmfn8x+4XR2uHinQtyti25LwfqI9l71XiLiALRYrm6tv8AMcRpeiPmDjnDDRqZXAgi3r3Cxi3v7WgBimgHVsntdaItfx6d402ZflSpytIIiKcrBERAEREBJKQoRASUJUIgCIiAIiIAiIgCkBQiAqBG/dKcTfvrP6I+LROl567+ypQBERAEREAREQFbGSYXVOSOCgU8w3GnWLx84XMuHD+oDExddn5axIbSYIgmDAG3SVk/iVvipRu/hcLi6M7gMIBeLHUnVZRlCflMW/mytKDifhurykCwQBBm5/TssqH2aOT9C5GFnUdP4VNNmUwNP2UNqEAHUkSAenVVUyZBcL+itplJ7PV9QA3Fo9O6suIcQaGmCCdV6Yh4g6m91rvFK+ukegXjrRzMnMPtPxTX1WwBMRI/L6rRltvPLAHjeZ9tNe61Ja/ifykZnm/zAiIrRTClQqzEWmfaEBQiIgCIiAIphAEBCIiAIiIAiIgJUKp7ySSbkmSe5VKA9K1YvMuubDQDQADTsAvNEQBERAFUW2mfZUogClroMjZQiAy3AKBqVh3M++q6pwOgXCD8QHyGvzXNeWOIU6NQOqGBBn3XYeW8fhazJoPa5x1aDcR291hfiCqr9Ovk+k8LjGJLfZmcFZut/RXNKoc20HbVVeADcRI2XpRc1olz2j1IERtcqilxRNdp9nowe3dVxMRtssa3mDDl8HEUidLvb6xqsizFMc2WODgd2kH6hdqmuyCkWeMqwSD0laxj3jIcve/1WQ4xWJcPNpNuo0hYyu4eA7NY5TMGZ6X/AEXjbaJZWmco5rrgviNytdWa4+B47hEdP7/zdYdzV9D461jSMTzO8jZSiIrBSCIiAIiIApBUIgCIiAIiIAiIgCIiAIpyo0dUBCqzmIkxMxtPWFSiAKSVCIAiKQEBCuW4I5C82G3dbbyHyA/FTXrNIoMggEf9xx0aP9u5Pp1VtzLgTTqPYBDRMDt0Ves65cEWceFtcmZjk3h+Ec1memKj48wy5o1udh/ZeXHsMzDVhVoMdSIII2kbixII7LW+GsFQZC4AS05XuLQ4gzBg3kSJFxsrrhHLdQ1RRe7UjMxpnyzdxiwMCBvdUqxqbdVf7Gtjyt6mY6+TtWAxrnYZrty3X8ytKxfDaZql2KcanYl2+sfILcvgoim0jSJWn8X4XUnO4EtaJyiPMZ0k6LKnfzo0GiWcNwDgQaQvN8rrbSS1XOD5LY1vi4HE1KZGnhuDmyOo/datzdSrOLKmHfVd5Q0tpuIyEE6MbtBA20MzKyHCON4jC0g6vLqjrERct6PjVw1n23VjhShUq3v2/wBFZZt5HDn09zNt45WDvBxbW+Jo2q34X7+zl64t3hUHvIuAZ/wqjGIYH2AMkDvseyxPPXEclFtFkFz4bb3XEzzpLR1VcUc6r03VXktBJc63vssjU5GxJYHZQOxN9PTVZCphDhaTcxGYkuP/AKiw/L5lbFwngAqsNWvUe+o74XAuGU/7Y0g+yv35Tlbn0/uRLxJv83qzldag5hh4IPQ/Jea6xzbysK3DRWbl8WlL9LuZ+IW/5e3dcnV/x8yzRyMTyMP0bchERTlcIikICEREARECAIqqlMtcWnUEgwQbi2osfZUoAiIgCIiA9K1NzTldawMdnAOB9wQUaPKdLRPX/H7qKr5M6dvyVCAkBGtnRCbqunScQ5w0aJNxYE5dNdSB7oDzREQBbDyZy6cXiGtiROm1rmewA+oWDwuHL3hgiSYk2A7nsu+/Z3y+zBUS7JmqOAIeMpBB6HWT6CLBVPKzLHOvdlnx8Tut+xtAwIZRZTYWtawWLevUQuKfaQCcQS7cAFwtO0ldex1Bxl1Ilp1ibGVyT7TXP8QsqCHACw9jM/NZfj03kRp39ssx9LlW8hwNp7fNbtypwIUaBqE+Z4J20/CBbpcrUuX+LB1HI/8AFDJ/8jB+hXSn4YFrGCBbMew6KLycmTuLZpYlHHco8MJUMgG57n6LI8RoB9MtG4t67QtarYg0HB9Qtc3MLAzYmNltNFwkEXB07fsqybO2kaqeCQW+IySDqP3VbuWBUqtcBlEgk7x2W14qu0kCQF5femfCCNNf7LtbOdLXZ5YrhzGMbBIyggdz3WiPwJq42Xnysk/JbpxCt/SflJsDEmxJkfsta4BTzVHTqB3vrP8AnupI2lsr01zSRgeeCwlgbd19O8bfJZflDF1G4UsqCMroB7dO696vLo+8ms5oy9ZiNpAjWLLbeXuA+JFVw/ptu0Rq7r3he1kThY0Wusa+pReYmiwUBSyzLA3/AJA5p6br5/5p5ZqYOsWPiCZaQRcG4+i+ja9RjWExMa7x/IXJftQpF7wb+dhc0Qf/AMzf8/qrfi28dpfJh+QvqJs5nChEW0ZQREQBS03E3HRQiAqL/NLbXkbx0So8kku1Jk+puoQlACFCIgCIiAKQVCqaBBk32Ea++yApUtHVQiAKoPtEbzP6KlSUBCIiAveH+XzkSfwjv1X0jyzhf+mptdMhjQdTffW89V878HxZYS8Oa3IJGYE5nCIaIHW+3qu2cm8S+80GVWPcwuuRJcA6Yc2+t5grN8yXT37F/BSldG3PonRp+Y6dCNFyb7WmzWaXNDRBaXTPYae66hjKNQNJa9hjct1+VlxT7R+J1XPLK0aggAz8+6r+PL5pE2S1rZqVOt5BBgiII6jdZM8exNWnkJcRoSCQY6ehVlwrB3zugtGoPTus3jOI0/FYyiYYImNOuyuZXPLXHf6/B1iq+Prr20e3JmFY7EQ57gLHITYxpM910LheJyOLXXgwL3jUWWt4Xg34qYt1bE9JHf8AZW1Pi72VTnBnSdLde8de6zcyeSuSLmLNMrj6G74h+dxj9h9FhcY/wmhznDXUHcX0G3ZeuA4yCCRJPYTtusTiawLfNq68GRAnce/0KgnHTfZLlzyl0e+J4kcjBJjLPe8xY26WWPwHEzSqkkk9he3QDdXJqjKCCI83t6/zqqOA8ONfHU2M8wD87zawb/CptdaZVVLlyNx4Tg3Yp4aGvDZl+ZrmQB+HzC5/dbdicBVY0MYYbZsCIaPWFkTWMAtEnT+SrPF4+pcNZp3972XmOFs4z57y636GvVuXS55a6q4xtpHysf7Ln2PqffBVptblbTe9lKpLy45QWuFzBDiNIEQF0HG8Ue17fFaGAkRDiSe8AXWlcLLW1ajIgh9QgDoZINu153lWEuPZU5HH6jIJHQkfJUraeduDim4VWjLmOVw6nUEW6WPoO61Za2O1cqkUrni9BEUkKQ4IREQBERAEREAREQBEVQAvPt/PRAUophDH7f4QEKp4EmLjYkR9JVKIAvalhyWl1oFtR9AvFXmArasyyDc3iw6mLBc02l0dTrfZPh+XzOvFxN7wIj0hdU+z+q6ngaecx8UD1c5wP86rlwrNbUDnNztmcpJAcNY0mF13k3hlLF02VmNhpOXK5zjDm7QCA235Kh5jrikvn1LmFTvv1N6w3EgaMi5EySJmNY6m3v8AJcB+0HiArY6plnKzy3jUa6fL2XXuPYoYfDVS0fDOs3gRb0/krgOJqkzJkk5nGAJJ9PyXniz92zzK+uzI8Mc+rLQYaL26r2w+EptJFYOj/bqqeXasOHQ6/wA9ld0X5sQc1xJj9/y+a6yNq2l6GlhcziVNbZsHL+EcyXYd1SBMtcLbaEjVX+Mw7azQRAqNABabERaba3V9yy14BBNrm3fRWHMmELagfRdFT0sZ2P8ANlmzm/iaZLm8dXH1IWmYfhWLdTqeG4EAnTqNyPmFksTVIef9IFtJOsHsrLDYjxAajoFVnleyN7G0949VYcQ4hJGUk2gC/YGw1JlW2m30ZqfseGHrPfU8OmJnM0DuQdLEySRddS5S5efgKLnuGatVIDidGsGjI9zJVjyTyiaAGIrtirUBytOrGm4kbOuLbaLeKTzIBdIt03nuuMl9aRJM9leH4kC0ZybCduulu6rHFqeUw8Se6uG0MwhrQI7a+sa7/NaVzfjQHuoUGtNQQ57zHkB0DQREx8rWuko4utGJ5hxbquPc2YFMZWxb4gHl2vcC+wWLr4VzK2f8QaMxuA6HOgHYWgTqFb8U4hUDqdW3lGR7ogSPhMRAPxTtZZ3D5q7A5wuWgxaIuMxO0mVxZzHyaNzrxtrqfgQS6WmTIiOg0g9VpS3X7ROHhgoukEw5pjXYwem/zPVaUtXxkljWinle6CIisERWapLQ3YEkDuYn8h8lQiICUlQpDZ0QEIiIAiIgCl7pJJ3v0UIgCIiAKpwE2NrXP1VX3h2TJPlnNEDWI1102XmgC2LlfhIqBzn6aR13j6LXlu3L3FqRosZIbUDS2CRrs4TtufQqDyHSj7STHrfZiONYEl7nEQBbQgCP2sulfZHSNDh76jj/ANyqSwQZNg0kAemq5l97z1Ws1JcGuc4y25ykgbiDIntZblw7jlelldSqOaxs/wBLyhgaJgBgsNImAfmq+TahQyaX3yNr4/wypimFjpDLk+boQf53XMOO8q1KIJ8I5YIFTaWyP0hdx4HxFuJw1Os0eUyY6EGDM95C9uM4hn3Oo17Wk5TB1vtHz+qpzkqGW+K1o+asBVgws1gGZ6hLJn5xBWP4xgTTqEgZWl2nQnZbFyzSDabnGc13Wvc2Aj0urmalw5r3PMdtLg/Y2vgVYtpkC5jT03lZDE4TyhxvFz2jorDhFEUwC54MCTNr6m3SD9AszhH1MS8Mot8pF3iWiBqATqesaLLeJctstLO1PE5tjaFUYrMNZAAaCZB2+biI7lbnyryVRZUbWxDXOJEtpltpPUE6i2vUrofC+TqVAFzgHvOrjJA6ZZ6dd1GNwOSalMerYnvmG49FM8lPpdEKcvstarnPLQYaNoteRGv80XvhMA6n5jLmzE/uB76K3cW1agOaRlkAbEe+99uqqxvMTcJQ8Wu9wDvhaAJLpiGi0k3PQQTMXRb6/wC9w9I2OjimBjjms1vrpJ91yvgr3VZeTL6hc5x1ku6du3ReeH+0WvVrN/6UNpB5a4GoMxYTBJEQTEn2id1ieV6xw5cA4vpNJ8NzgRmpzAMxqNCDGnSFYS4z2U6066LnjmBIxNCkCCCHvdIkf6Bm7Hz/APEdFfM4pSwdMOrtcxjRls1zgCTIktB17qrFVc9Y1NQQ1rSOmv5klWPPrQzhlTM4S40wAQQZDwYvrYE+yRCtrYb4p6ND545u+/VWlrctOmCGzq4nVxG2gEdu61pFK1JSlaRTIRTKbL0EIiICQVCKUAUKVCAIiIAiIgCkhQiAIiIArzhNfJWa6Y1E9MwLZ+qs0XjW1o9T0ZQE/eWOk/G36EH9/ms/g8TnkRtr1jr8ytRp14IOpHW63flfDllAVqgZJsxjwS2LAOcPxGxgEx87VM86SZYik2zpHI3iMwLaYb5nEv28rXaEyd9Y7raKPAW/HVcKpcLaZRIiwH5rS2Y6s7B0auHcAS0OcMrHeYkhwd5SBB8toiFY4X7TsRQcBWYKjM0ONIQRvJm0ew07ql9NvZY+oujZudeTadTDvs0VHA5T0OoBjQQFyzlbAvYHhzXOqF3himBeRGxXbOD8bp4mk2qIe15lnQyYuJs4bg6EFeXDMBSGMquYwB1joPi3I6HRI/K5PafoYfl37PiXtfjXSBpRaTEm8uMSVtuNpNptZ4TGtDHBuUARlOo000V1iOL0KQmtVpUz/ue0H01WKdzThKjjSFdhLtiQ3WwudT6Ln+qOVXZnmXbcrEca47hsGw1K9UNBNs1yTBhrQLuNtArU8zMw9Co93mNI5IGpJMNEdzF1y3GTja5qVR/UdIa02a1rrwwG3SbSd1ypWz302bLQ55oVK7atBlRpP9MB7ABUJBcQyD5TAtMSYVhj8c7F4s1AT4VJobTEm41c4N7m3o0LxfwltGj4oEeFFQWaMzgYa1sbkw0DSXLJctVZoMbi6eWsAWiqwSDGzgNCLXvKsNpIj7bMHxVwo0jUIgjzSSNvUm0xa2q1zlTEOHkDjldZxMgEj13WQ54xD2U6tJwJBiHncZgDB03+XoVZcFwbsjWta7NBJaYAG5np1uum0o/c4SbZlOMczjBhrXU5Ju3LdpAs67nZmm46zK0bmfmmpjXguGRjfgpgkgTqST8RPVevOPFPFrhoIIpjLbSTcx9B7FYBW8ONTKeuyG6bYREVgjCIiAIiICSVCIgJUKVCAIiIAikOhCZQEIiIAiIgCIiALoePrjwmsbAZAy6RFgLx0AXPFsfAuZQxgo15yCcr26tm8EbifcT8ocuN2ujua4m+clcRqBjsNlsZe1xENAtmBkbk5h/7dViuJ4Fzqjmtc1riZLhMZdi3bcXm+6ihzVhaMVRUzuDXBrWh2Zxc0t80thokg67bq05fxjnh+IqvDGPOU31iRkYNSYE2nrZUnDn7miwq5dGc5TrVMNWhr/I4tzN1bInzNE/Fp6wAszxfGVTXLG1fDDyc7mDz65Q1puRYSYE3FwsFQxz2upsw9EMzD4njUj8TRJAgwbkqaeKODf8A1WGoRLnw6TmcGxExAABm8mRpChbbe16ki66ZksXyi2kBUIB8wzPPmLpIuS65Pqr1/KdNzXOdJzdIAE2jS6yjuJ4WthC5lRpZUEATeTPlImxHzVl/80PuQewAmCAZAAExJk7zeL2UT2/6ky0mW/DMZSOJGGqw6KVMSZOao3xCGEn8Qpvp+sQvbjfKziDXo2cz+plgCQCCWz3HXpqsBwDgAxOZzzcmQRpmFy6dzN/WVslc4ig3wQ51VrmlhzSXAEEZmnUwdZ29ILb30HK0TUwRxNKi78GfxSQbGBlaB1guJ9brKvpZaZIuQNdI1cR9AuV8F+012GxDmYhniUQ6IZlzNLDEtmA6YFidtVuPGPtY4e6iSx1RztqbWFsk/wComw9ifdWc3j266XRXxZpS/UwfOwNLCGoS0y5uVj4IJJk+ts09QSuf1eaq5BDHCmCIPhiJGlyZP1XtzPzbUxrhmAZTBJbSboCZvOrjECfosEruLConTK126YREVgjCIiAIpbE303hQgCIiAIiICdlClQgCIiAKZUIgKhKjKiID0qVnO1JOg/4gNH0AC88qIgGVMp6IiAZUyoiAFp6LYOHcQD6VGnZr6ReATYPa85oB2dMi+oI6Ii5uVS0ezWuzp3Ay1hbUqFoysuHfC0R5ic2gkyrV2HZjs1anDGFzoJBjKIyuA9IsfeERZFzqW/guY63SXyarjnDCPecoDTIc2Zl8HKQOs6dpmbq05Oqtqg0alYU3Z2uDak5Xt82YNMwHX0Os6G6IrWHErxbfq/8AB5lyucml7HTcN/RZYtDYF5AaB1J3tf8Awtc5s+0ik1nh4Y+JUgtL2Xa0RqCR5zMaWtrsiKPxcE1W37HmXNWtI5O8kkkySbn3UQiLTKgyplREAyplREAyplREAyplREAyplREAyplREAU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0" name="AutoShape 4" descr="data:image/jpeg;base64,/9j/4AAQSkZJRgABAQAAAQABAAD/2wCEAAkGBhQSEBUTEBQWFRUWGBcVFxUUGBUXHBoYFR0YFRgXFhgYGyYeGBwjGxcXHy8gIycpLCwsFR8xNTAqNSYrLCkBCQoKDgwOGg8PGiwkHyQsLDIpKi8vLC0vNTUsKSwsMCwsLCwsLCwsLCwpLDQsKiwsLCwsLCwsLCosLCwsLCwpLP/AABEIALgBEgMBIgACEQEDEQH/xAAcAAEAAQUBAQAAAAAAAAAAAAAAAQIEBQYHAwj/xAA8EAABAwIEBAQDBwMDBAMAAAABAAIRAyEEEjFBBQZRYRMicYEykaEHFEKxwdHwI+HxUmKSJDNyghUXQ//EABoBAQADAQEBAAAAAAAAAAAAAAADBAUCAQb/xAAsEQADAAICAQMCBAcBAAAAAAAAAQIDERIhBDFBURMiBTJhgSMzcZHB4fAV/9oADAMBAAIRAxEAPwDhqIiAmUzKEQE5kzKEQE5kzKEQFR2vqozKEQFQd1lRmUIgJzJmUIgJzJmUIgJzd1LXkGQdLqIQOjT+SgL3i+PNWqX5QxpAysYMrWtFvK3QTEnqSTurMPP8/Q7ITYKIRhIqm3eT+kfqqcyre4ZWgC4mT1n+y80BOZMyhEBOZMyhEBOZMyhEBOYpmUIgJzJKhEAREQBERAFKhSgIRVuAgdbqhASoVXhmJ2mJ76qHG9rdkBCIiAIiIAiIgCIsvy9wo1qgtIBBXF2ol0yXDieW1EllQ4c9/wALVc0+W8Q7Sm4rq+A4E2ARAAiwi3qFm6fCgLnS2nbdZP8A6NU/tRrv8Ohe7ORYDkLFVnNaQBaPMdBr+q2vC/ZA0Bpq1p6hoi3bqt/wdODOURG6y2CfmGg/VcPyctv10SLxsWOfQ57/APWOGsGg2vfedvp9VTxL7PqYpEU6YBgmfn8x+4XR2uHinQtyti25LwfqI9l71XiLiALRYrm6tv8AMcRpeiPmDjnDDRqZXAgi3r3Cxi3v7WgBimgHVsntdaItfx6d402ZflSpytIIiKcrBERAEREBJKQoRASUJUIgCIiAIiIAiIgCkBQiAqBG/dKcTfvrP6I+LROl567+ypQBERAEREAREQFbGSYXVOSOCgU8w3GnWLx84XMuHD+oDExddn5axIbSYIgmDAG3SVk/iVvipRu/hcLi6M7gMIBeLHUnVZRlCflMW/mytKDifhurykCwQBBm5/TssqH2aOT9C5GFnUdP4VNNmUwNP2UNqEAHUkSAenVVUyZBcL+itplJ7PV9QA3Fo9O6suIcQaGmCCdV6Yh4g6m91rvFK+ukegXjrRzMnMPtPxTX1WwBMRI/L6rRltvPLAHjeZ9tNe61Ja/ifykZnm/zAiIrRTClQqzEWmfaEBQiIgCIiAIphAEBCIiAIiIAiIgJUKp7ySSbkmSe5VKA9K1YvMuubDQDQADTsAvNEQBERAFUW2mfZUogClroMjZQiAy3AKBqVh3M++q6pwOgXCD8QHyGvzXNeWOIU6NQOqGBBn3XYeW8fhazJoPa5x1aDcR291hfiCqr9Ovk+k8LjGJLfZmcFZut/RXNKoc20HbVVeADcRI2XpRc1olz2j1IERtcqilxRNdp9nowe3dVxMRtssa3mDDl8HEUidLvb6xqsizFMc2WODgd2kH6hdqmuyCkWeMqwSD0laxj3jIcve/1WQ4xWJcPNpNuo0hYyu4eA7NY5TMGZ6X/AEXjbaJZWmco5rrgviNytdWa4+B47hEdP7/zdYdzV9D461jSMTzO8jZSiIrBSCIiAIiIApBUIgCIiAIiIAiIgCIiAIpyo0dUBCqzmIkxMxtPWFSiAKSVCIAiKQEBCuW4I5C82G3dbbyHyA/FTXrNIoMggEf9xx0aP9u5Pp1VtzLgTTqPYBDRMDt0Ves65cEWceFtcmZjk3h+Ec1memKj48wy5o1udh/ZeXHsMzDVhVoMdSIII2kbixII7LW+GsFQZC4AS05XuLQ4gzBg3kSJFxsrrhHLdQ1RRe7UjMxpnyzdxiwMCBvdUqxqbdVf7Gtjyt6mY6+TtWAxrnYZrty3X8ytKxfDaZql2KcanYl2+sfILcvgoim0jSJWn8X4XUnO4EtaJyiPMZ0k6LKnfzo0GiWcNwDgQaQvN8rrbSS1XOD5LY1vi4HE1KZGnhuDmyOo/datzdSrOLKmHfVd5Q0tpuIyEE6MbtBA20MzKyHCON4jC0g6vLqjrERct6PjVw1n23VjhShUq3v2/wBFZZt5HDn09zNt45WDvBxbW+Jo2q34X7+zl64t3hUHvIuAZ/wqjGIYH2AMkDvseyxPPXEclFtFkFz4bb3XEzzpLR1VcUc6r03VXktBJc63vssjU5GxJYHZQOxN9PTVZCphDhaTcxGYkuP/AKiw/L5lbFwngAqsNWvUe+o74XAuGU/7Y0g+yv35Tlbn0/uRLxJv83qzldag5hh4IPQ/Jea6xzbysK3DRWbl8WlL9LuZ+IW/5e3dcnV/x8yzRyMTyMP0bchERTlcIikICEREARECAIqqlMtcWnUEgwQbi2osfZUoAiIgCIiA9K1NzTldawMdnAOB9wQUaPKdLRPX/H7qKr5M6dvyVCAkBGtnRCbqunScQ5w0aJNxYE5dNdSB7oDzREQBbDyZy6cXiGtiROm1rmewA+oWDwuHL3hgiSYk2A7nsu+/Z3y+zBUS7JmqOAIeMpBB6HWT6CLBVPKzLHOvdlnx8Tut+xtAwIZRZTYWtawWLevUQuKfaQCcQS7cAFwtO0ldex1Bxl1Ilp1ibGVyT7TXP8QsqCHACw9jM/NZfj03kRp39ssx9LlW8hwNp7fNbtypwIUaBqE+Z4J20/CBbpcrUuX+LB1HI/8AFDJ/8jB+hXSn4YFrGCBbMew6KLycmTuLZpYlHHco8MJUMgG57n6LI8RoB9MtG4t67QtarYg0HB9Qtc3MLAzYmNltNFwkEXB07fsqybO2kaqeCQW+IySDqP3VbuWBUqtcBlEgk7x2W14qu0kCQF5femfCCNNf7LtbOdLXZ5YrhzGMbBIyggdz3WiPwJq42Xnysk/JbpxCt/SflJsDEmxJkfsta4BTzVHTqB3vrP8AnupI2lsr01zSRgeeCwlgbd19O8bfJZflDF1G4UsqCMroB7dO696vLo+8ms5oy9ZiNpAjWLLbeXuA+JFVw/ptu0Rq7r3he1kThY0Wusa+pReYmiwUBSyzLA3/AJA5p6br5/5p5ZqYOsWPiCZaQRcG4+i+ja9RjWExMa7x/IXJftQpF7wb+dhc0Qf/AMzf8/qrfi28dpfJh+QvqJs5nChEW0ZQREQBS03E3HRQiAqL/NLbXkbx0So8kku1Jk+puoQlACFCIgCIiAKQVCqaBBk32Ea++yApUtHVQiAKoPtEbzP6KlSUBCIiAveH+XzkSfwjv1X0jyzhf+mptdMhjQdTffW89V878HxZYS8Oa3IJGYE5nCIaIHW+3qu2cm8S+80GVWPcwuuRJcA6Yc2+t5grN8yXT37F/BSldG3PonRp+Y6dCNFyb7WmzWaXNDRBaXTPYae66hjKNQNJa9hjct1+VlxT7R+J1XPLK0aggAz8+6r+PL5pE2S1rZqVOt5BBgiII6jdZM8exNWnkJcRoSCQY6ehVlwrB3zugtGoPTus3jOI0/FYyiYYImNOuyuZXPLXHf6/B1iq+Prr20e3JmFY7EQ57gLHITYxpM910LheJyOLXXgwL3jUWWt4Xg34qYt1bE9JHf8AZW1Pi72VTnBnSdLde8de6zcyeSuSLmLNMrj6G74h+dxj9h9FhcY/wmhznDXUHcX0G3ZeuA4yCCRJPYTtusTiawLfNq68GRAnce/0KgnHTfZLlzyl0e+J4kcjBJjLPe8xY26WWPwHEzSqkkk9he3QDdXJqjKCCI83t6/zqqOA8ONfHU2M8wD87zawb/CptdaZVVLlyNx4Tg3Yp4aGvDZl+ZrmQB+HzC5/dbdicBVY0MYYbZsCIaPWFkTWMAtEnT+SrPF4+pcNZp3972XmOFs4z57y636GvVuXS55a6q4xtpHysf7Ln2PqffBVptblbTe9lKpLy45QWuFzBDiNIEQF0HG8Ue17fFaGAkRDiSe8AXWlcLLW1ajIgh9QgDoZINu153lWEuPZU5HH6jIJHQkfJUraeduDim4VWjLmOVw6nUEW6WPoO61Za2O1cqkUrni9BEUkKQ4IREQBERAEREAREQBEVQAvPt/PRAUophDH7f4QEKp4EmLjYkR9JVKIAvalhyWl1oFtR9AvFXmArasyyDc3iw6mLBc02l0dTrfZPh+XzOvFxN7wIj0hdU+z+q6ngaecx8UD1c5wP86rlwrNbUDnNztmcpJAcNY0mF13k3hlLF02VmNhpOXK5zjDm7QCA235Kh5jrikvn1LmFTvv1N6w3EgaMi5EySJmNY6m3v8AJcB+0HiArY6plnKzy3jUa6fL2XXuPYoYfDVS0fDOs3gRb0/krgOJqkzJkk5nGAJJ9PyXniz92zzK+uzI8Mc+rLQYaL26r2w+EptJFYOj/bqqeXasOHQ6/wA9ld0X5sQc1xJj9/y+a6yNq2l6GlhcziVNbZsHL+EcyXYd1SBMtcLbaEjVX+Mw7azQRAqNABabERaba3V9yy14BBNrm3fRWHMmELagfRdFT0sZ2P8ANlmzm/iaZLm8dXH1IWmYfhWLdTqeG4EAnTqNyPmFksTVIef9IFtJOsHsrLDYjxAajoFVnleyN7G0949VYcQ4hJGUk2gC/YGw1JlW2m30ZqfseGHrPfU8OmJnM0DuQdLEySRddS5S5efgKLnuGatVIDidGsGjI9zJVjyTyiaAGIrtirUBytOrGm4kbOuLbaLeKTzIBdIt03nuuMl9aRJM9leH4kC0ZybCduulu6rHFqeUw8Se6uG0MwhrQI7a+sa7/NaVzfjQHuoUGtNQQ57zHkB0DQREx8rWuko4utGJ5hxbquPc2YFMZWxb4gHl2vcC+wWLr4VzK2f8QaMxuA6HOgHYWgTqFb8U4hUDqdW3lGR7ogSPhMRAPxTtZZ3D5q7A5wuWgxaIuMxO0mVxZzHyaNzrxtrqfgQS6WmTIiOg0g9VpS3X7ROHhgoukEw5pjXYwem/zPVaUtXxkljWinle6CIisERWapLQ3YEkDuYn8h8lQiICUlQpDZ0QEIiIAiIgCl7pJJ3v0UIgCIiAKpwE2NrXP1VX3h2TJPlnNEDWI1102XmgC2LlfhIqBzn6aR13j6LXlu3L3FqRosZIbUDS2CRrs4TtufQqDyHSj7STHrfZiONYEl7nEQBbQgCP2sulfZHSNDh76jj/ANyqSwQZNg0kAemq5l97z1Ws1JcGuc4y25ykgbiDIntZblw7jlelldSqOaxs/wBLyhgaJgBgsNImAfmq+TahQyaX3yNr4/wypimFjpDLk+boQf53XMOO8q1KIJ8I5YIFTaWyP0hdx4HxFuJw1Os0eUyY6EGDM95C9uM4hn3Oo17Wk5TB1vtHz+qpzkqGW+K1o+asBVgws1gGZ6hLJn5xBWP4xgTTqEgZWl2nQnZbFyzSDabnGc13Wvc2Aj0urmalw5r3PMdtLg/Y2vgVYtpkC5jT03lZDE4TyhxvFz2jorDhFEUwC54MCTNr6m3SD9AszhH1MS8Mot8pF3iWiBqATqesaLLeJctstLO1PE5tjaFUYrMNZAAaCZB2+biI7lbnyryVRZUbWxDXOJEtpltpPUE6i2vUrofC+TqVAFzgHvOrjJA6ZZ6dd1GNwOSalMerYnvmG49FM8lPpdEKcvstarnPLQYaNoteRGv80XvhMA6n5jLmzE/uB76K3cW1agOaRlkAbEe+99uqqxvMTcJQ8Wu9wDvhaAJLpiGi0k3PQQTMXRb6/wC9w9I2OjimBjjms1vrpJ91yvgr3VZeTL6hc5x1ku6du3ReeH+0WvVrN/6UNpB5a4GoMxYTBJEQTEn2id1ieV6xw5cA4vpNJ8NzgRmpzAMxqNCDGnSFYS4z2U6066LnjmBIxNCkCCCHvdIkf6Bm7Hz/APEdFfM4pSwdMOrtcxjRls1zgCTIktB17qrFVc9Y1NQQ1rSOmv5klWPPrQzhlTM4S40wAQQZDwYvrYE+yRCtrYb4p6ND545u+/VWlrctOmCGzq4nVxG2gEdu61pFK1JSlaRTIRTKbL0EIiICQVCKUAUKVCAIiIAiIgCkhQiAIiIArzhNfJWa6Y1E9MwLZ+qs0XjW1o9T0ZQE/eWOk/G36EH9/ms/g8TnkRtr1jr8ytRp14IOpHW63flfDllAVqgZJsxjwS2LAOcPxGxgEx87VM86SZYik2zpHI3iMwLaYb5nEv28rXaEyd9Y7raKPAW/HVcKpcLaZRIiwH5rS2Y6s7B0auHcAS0OcMrHeYkhwd5SBB8toiFY4X7TsRQcBWYKjM0ONIQRvJm0ew07ql9NvZY+oujZudeTadTDvs0VHA5T0OoBjQQFyzlbAvYHhzXOqF3himBeRGxXbOD8bp4mk2qIe15lnQyYuJs4bg6EFeXDMBSGMquYwB1joPi3I6HRI/K5PafoYfl37PiXtfjXSBpRaTEm8uMSVtuNpNptZ4TGtDHBuUARlOo000V1iOL0KQmtVpUz/ue0H01WKdzThKjjSFdhLtiQ3WwudT6Ln+qOVXZnmXbcrEca47hsGw1K9UNBNs1yTBhrQLuNtArU8zMw9Co93mNI5IGpJMNEdzF1y3GTja5qVR/UdIa02a1rrwwG3SbSd1ypWz302bLQ55oVK7atBlRpP9MB7ABUJBcQyD5TAtMSYVhj8c7F4s1AT4VJobTEm41c4N7m3o0LxfwltGj4oEeFFQWaMzgYa1sbkw0DSXLJctVZoMbi6eWsAWiqwSDGzgNCLXvKsNpIj7bMHxVwo0jUIgjzSSNvUm0xa2q1zlTEOHkDjldZxMgEj13WQ54xD2U6tJwJBiHncZgDB03+XoVZcFwbsjWta7NBJaYAG5np1uum0o/c4SbZlOMczjBhrXU5Ju3LdpAs67nZmm46zK0bmfmmpjXguGRjfgpgkgTqST8RPVevOPFPFrhoIIpjLbSTcx9B7FYBW8ONTKeuyG6bYREVgjCIiAIiICSVCIgJUKVCAIiIAikOhCZQEIiIAiIgCIiALoePrjwmsbAZAy6RFgLx0AXPFsfAuZQxgo15yCcr26tm8EbifcT8ocuN2ujua4m+clcRqBjsNlsZe1xENAtmBkbk5h/7dViuJ4Fzqjmtc1riZLhMZdi3bcXm+6ihzVhaMVRUzuDXBrWh2Zxc0t80thokg67bq05fxjnh+IqvDGPOU31iRkYNSYE2nrZUnDn7miwq5dGc5TrVMNWhr/I4tzN1bInzNE/Fp6wAszxfGVTXLG1fDDyc7mDz65Q1puRYSYE3FwsFQxz2upsw9EMzD4njUj8TRJAgwbkqaeKODf8A1WGoRLnw6TmcGxExAABm8mRpChbbe16ki66ZksXyi2kBUIB8wzPPmLpIuS65Pqr1/KdNzXOdJzdIAE2jS6yjuJ4WthC5lRpZUEATeTPlImxHzVl/80PuQewAmCAZAAExJk7zeL2UT2/6ky0mW/DMZSOJGGqw6KVMSZOao3xCGEn8Qpvp+sQvbjfKziDXo2cz+plgCQCCWz3HXpqsBwDgAxOZzzcmQRpmFy6dzN/WVslc4ig3wQ51VrmlhzSXAEEZmnUwdZ29ILb30HK0TUwRxNKi78GfxSQbGBlaB1guJ9brKvpZaZIuQNdI1cR9AuV8F+012GxDmYhniUQ6IZlzNLDEtmA6YFidtVuPGPtY4e6iSx1RztqbWFsk/wComw9ifdWc3j266XRXxZpS/UwfOwNLCGoS0y5uVj4IJJk+ts09QSuf1eaq5BDHCmCIPhiJGlyZP1XtzPzbUxrhmAZTBJbSboCZvOrjECfosEruLConTK126YREVgjCIiAIpbE303hQgCIiAIiICdlClQgCIiAKZUIgKhKjKiID0qVnO1JOg/4gNH0AC88qIgGVMp6IiAZUyoiAFp6LYOHcQD6VGnZr6ReATYPa85oB2dMi+oI6Ii5uVS0ezWuzp3Ay1hbUqFoysuHfC0R5ic2gkyrV2HZjs1anDGFzoJBjKIyuA9IsfeERZFzqW/guY63SXyarjnDCPecoDTIc2Zl8HKQOs6dpmbq05Oqtqg0alYU3Z2uDak5Xt82YNMwHX0Os6G6IrWHErxbfq/8AB5lyucml7HTcN/RZYtDYF5AaB1J3tf8Awtc5s+0ik1nh4Y+JUgtL2Xa0RqCR5zMaWtrsiKPxcE1W37HmXNWtI5O8kkkySbn3UQiLTKgyplREAyplREAyplREAyplREAyplREAyplREAUIiAI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02" name="Picture 6" descr="http://www.uclm.es/gabinete/archivos/noticias/9773_5345.jpg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5436096" y="1124744"/>
            <a:ext cx="3277643" cy="2474361"/>
          </a:xfrm>
          <a:prstGeom prst="rect">
            <a:avLst/>
          </a:prstGeom>
          <a:noFill/>
        </p:spPr>
      </p:pic>
      <p:sp>
        <p:nvSpPr>
          <p:cNvPr id="4104" name="AutoShape 8" descr="data:image/jpeg;base64,/9j/4AAQSkZJRgABAQAAAQABAAD/2wCEAAkGBhQSEBUUEhQUFBUVFBUXFRQVFxQYFRQVGBQXFRcUFBUXHCYeFxwjGRgVHy8gIycpLCwsFR4xNTAqNSYrLCkBCQoKBQUFDQUFDSkYEhgpKSkpKSkpKSkpKSkpKSkpKSkpKSkpKSkpKSkpKSkpKSkpKSkpKSkpKSkpKSkpKSkpKf/AABEIAQMAwwMBIgACEQEDEQH/xAAcAAABBAMBAAAAAAAAAAAAAAAAAQIDBQQGBwj/xAA8EAABAwIDBQYEBQQCAgMBAAABAAIRAyEEEjEFBkFRYRMicYGR8AcyobFCUmLB0RQj4fGCkhZyM6LSFf/EABQBAQAAAAAAAAAAAAAAAAAAAAD/xAAUEQEAAAAAAAAAAAAAAAAAAAAA/9oADAMBAAIRAxEAPwDtmVLCUJUDSkSyhA3KiCnJJQJkSimnAolAZU1zgLlJUqga+HmuVb/b9VBWyUH5BSc0xwe4HNfm20eaDo+P21TpAlxsGF5P6QQCfqqunvxhzJzjKIHUk6CPJy45jt7KtdxiSIc0sM2bUHep8iA4DTkOQVJjWYnswDSeBIObKYME627p6cboO/YzfvDUyGh+d7g0tY2JIcJB6CLq0wW3KVWA2pTLouwPaXDpGq8r1cW6ZMtJLQ6Z/CBEemn6Vl4TaJokHJTeRpmaHHX9XyoPVcohcK2N8Z61MtFSnTLRAMOqAnnfMWj0XYNg7xUsZS7Si6R+Jps5piYcP3FigtkqYHJZQOlKmpUCwiEiVAEJpYnohBDkQpkiASEpUQgEiVKEDUsJUIEhNcnFU28u0uzphrT36hys9JJJiwAEydEGub3byuLjRptzC4dpeBm1I1ET0t3gVpu7m4jsdU7WoXNognvkkuqmb5JF2/qOt4BWy7I2W3FP7MHMwQcTUBPfNy3Dt/Rxdzi93GOhUcOGtAaIAEADgOSCq2butQoNy06YA9eELKfs1mUiLLPITSEHPd6Ph3Trklo7Nx1c2wJj8Q0dx1XGN5936+FqZXtLdcv5XDm3kbL1O6mFqG/W7YxNEtIFrgxcHmDwQeaGV+d+fPzVzsPb9XDVM1Gq+mTHeB1AuGumxg81j7Z2UaTyORgnqDF/p6hVxMH7ePFB6T+Hm/7cdT7OoQMQwd5uheBYvDfHUDSVuoNl5U3e2r2dRrsubKQ7LMTHI6g8PNelN1doCthmVGlzmvEsLjLi3k7qDLTzyzxQXLU5NaUqBUiAlQATk1LKBUJJQgQJUQhAqREpUAhIXJpegSvUytJ5CVzPH7wdq+vVLiA1r2UwDIDAcpdbQuqNI8GC/PYN+d5xRw72su7Qm+Vv6ZHHw0AK5juzQOKr06M9wgE9WUyRw5u7Qz4c0HWdyMD2eEpyO88F7vFxkfSBHRbEocLTAaALAAAeAEKZAqRCIQNcsDaF2nwWc9yrNpVYaffRBwf4jbN7Krm/DUkOHI8D0BE+gWhV9J+t9ePRdf8AiBgzWpVDrAkaai8DxuuPh82N5iD0t7hBLhtPD9/f1XX/AIKbzOdUqYSo7uuZ2lMcWvBh+XxBzeRPFcaD1fbqbeOExlKuAXCm67ZiWuZlInwn6IPVrUqrtg7bp4ugyvRMseOIggizmuHAgyIVigWUiVCBQUICEAkTkiBSUBASIHQhIhAjlg7VxPZ0y7wA4amLdeXWFnrC2qwGmZdlseVyWkAX6kIOIb2bz/1NNlNpymo4gNH4Zdka4+QPp1KsvhG1rsbXLQMrWAM490ugX4WYPUrU6mHAq1Xt7zaXaQRpmIhkSeZcfJTbo7YxOG7T+kFMOqRNWqJa0NmcrTrc630QeimWQXrgzPintSh33FmIpgkHNQytdGuSowD1+hWft343urUqTcC00qrp7YvAd2ZGjWGIdOuaOQsZgO1GomtrzoFx3dv4wvb2tPaIGdjC+m6m0g1SLdmWizXTBmwsZ66ztfep2Oc44rE1hmd/bwmHnIwT+I/jPUjz4APQlYz4Kj23Xhpvcggeo8uK89f12LwL8+HdiKIn5XGWu/8AambH0W47P+Jfb4fNVhtRpyuaNM2uZnECJEILvbNQdg8AguLXSYN3ATrF/fJcjqbP7jnZZbNxxpmYztjqCCPY3ehtB9QOgHLJ48Nbkqg2lSIZWAMOa4EgWkHvT5G3lHFBpznw6Dz1Wd2oApwb2cfqP2VbU1WVh6Be23zN0H5hOg6g/dB374H7TL8M9h0a63lAnxgtH/ELqAXNfgbs3Js7tDq+tUPWAGtE+YPqukhAqIQlQIEqEIBCEiBQUqSEoQKhCECELS97to1HmpQokCAXVXgwabNAJ4FxkzygAXW6Ern29mJFGv3nSatWg54Hy02MdlY0niZL3cNByCDm+9zRRpNo0+6wRcjvPqOcWOe7oJcByhQbYxjw2Q0ClnfQHZ2AZSNhyktMzxieKXf0GGCTORsg8HETOtu9P18k2Q7tcO4AZqb/AJjeKNUtyltRoNgeDtLNNoIQY++j6zqdD+440+xEBtmNJdBYMok2A111toqncrZodtPDtfcF8kGfwye9xXQMHu411EtOYHIXGHhgaG83FwEaX5HosH4U7CbV2oarL0qLXZX3LajzYlpIFuXggg+MeBpMxdN7G5S45XkAAEZWkDxsfVaju5Sp9u0veWCTLhMzbuyPl43Xa/iVue7GUKgpgdqMtWjzLqYuwcszSR4wuSbBwtG5c/s67XQ+lUhukaA9fMIKPaWz6vaPLpJl3Ew4Scrg4m4UWC2aX1nClcNaHE30zBuoHMx5q22/i2S75Z0GWDIHHmf9rZPhZh6VJtWpWcBUqZQGGbU297UiDLoP/EIJMPsarTotLrCLDjwvPn9lTVKM9s9wkMzA5buaQbuji2/oTyhbzvhtqn2UUr2IBtyv78Vpmy6oNGqT+IBwPUiImOMgDkWjgUHP67YMW9kp+FrFpBHP6pMSId0GnhPuyja2/v0QdP8Ahz8QnYTEtbUdmoVSG1CdWHQVCOJHE8RPGI9DNXjXDPMiDxH+1663cxPaYSg+/eo05nnlAP1QWSVIhAJUiEAhCEDggpJQCgVCJQgRxXLPiVgKtSzflY0vc5uuY5gL8fwttz6LpG1c/ZONMS4AkDnYgj6/Rah//TdWwxeWgAlrouSMrnB8+EAi2gQcm2vQ7RwbPyMZmd+oEucABb8QHisHdXZZrY9tFtSrRLmO/uUyQ5pAm4FiItCtq9XLRc4nvVnOc4jVrQ93cA6nr+IflVfuZtMUcd2lTTK7NAJImNIHTXqg6Vs34aNyn+vxdfEiQOxDslNxDrB0QXGeoW77G2KygXdnTZTbAa1rRYAcFzTEb/YJ9QdriKtPLcFjHEzeMpAMEcjadVZ7o/FOm+jVFR+epTe+HFopurU5llTJMAkWIBsQg3jbtZ7G5qdNzyCJDRLo1NuPldUGC2FgNpNc+thqdR+YiXCHgD9TYOpI8lzI/GzGHEuA7MMc7KGvFmnTXQX5+a23ZONqUstXM3M/vVWNmA7OdHRDpBEnmSgvsV8LNmsbDMM1p/MHPzernFaxj9xGYdrnMcTrE8OZ99VsmO3zptptfUPCIb3iSeQb5XWt19tHFy4EhrZystDdBLxqfKYkINN27DRHTTxNvfiq7EtLcPLDYtNr6cQOZEQR+lpF4Ww7zbIIAmL3PDiBBWo1do5M9MmQHEfSzhy4eMINexJnvevWdf5T207acJ9//b6JtemAbaEiByBUlPQdbfW31KDIwzBmk6an1/kfVetN36QZhKDWnM0UacOGh7gMheUTTu0DXLcf8nfwFfbA21Xwz2Po1HtLDBbmdljiCw2gglB6gBShU26m13YnCsqvAlw4aGwIMcNVchAQiEoSoGoSwhAFEJUIBBRCRBh49jndxuYSCcwJA5ZSQJ9Frm8W1KOGwriMjQRlpBsS4ixDelzf+Vs+MrMDYe4Nzd2SYubCCuK79bLxDcVnAd8oDYMtcJLiWEEEDj48LoNaxNWWtp6va14gaiSKjY08J5hUbsM1zHOLyS6oQ1jDd08Tz1HDiulf+KYers7ts8VAKgdd2ZlZogUwwTJzCSdIAItdcvxWAcGZi1zXZzqI7wiR6wPEoMSrhXUSDVY8HVrXWBA4xNxorHD7JrYg9r2VTLMucwEvi2gEeg5aK22jVGLw9GtEml3KoH4WktvHAZvv0Vhits4jAMb2TWPovMBxE5XRx5zB9lBp+0N3qtIlzadQ0zxe3KT4DxS0NvYimzL3wBMG8iNQCeHBbU7fTGYsMoNpMe+oYaA3oRa/KfRY+L3TxLRNekW9BB1H6feqCro70Vaha0uvp3oAvxe79+K27dXZ7cMH1KlZry6LNktzAg+B99Fz7aWyCwkgEX0FlE17ywAZhHCbEIN53o3rYXAMIcRIMcTpJIWgYoHtC7m49ef+PVZVLDwJN7A8Oc/aU3E6CLR4wHOOv0QR0cNmOota/Th9I803EYSoy5aQOBj6eSysPs2oBeGtd8pPE8cut730sLq7wO7hbRfUNUu4NY3NAM2eeUHQQJPHgQ15tVrvmkcQeROoPSVlu2g9pEgGwgmZIvEmZ4lZGzNnU6jnOqkhrLkNgFwA4cJJgCOagxVcVKnytptgAASQ1rdAOLj/ACUHYPhp8TA91PCVaTKYPcpOZOWeDXAkyT+adSusArzNsBjDjcOKU2q0y6NSQ6zGgaugAeJ9PTICByEIQCEQkQKClQEIFSJUIKrbexRiWhjz/bPzgEhxgODbjgCQY/T4hVg2A2j8tPtQGwZcS/WR3jJdwseUrZ0EIOWvd2AfLGt7RxfkzPFPQNLDVabO7ofJ+bM4ahaTt2nVxtWKNFhDAxoZSA7KmwT3qld0ATbXmY1M91xuwqVU9+nTPUtk+mnndROwNGjSFEU2sYZDWtbYnifHje5vqg82VQ7Z9dvfDiR/ca0dzKXGAHGM1gTMdLro22qVI7EztAcGmkZ4n+40E3NrO+q174rbBLcRmAGV7QGxp3SY87/RV27u8bf6Orga8inUBDH8GONhrycAfJBm7sbXo/19OxgUXhpMGHdm1oHWWtP/AGW94/bNM0yHwTczPQG86X6dVxF2Cq0agztMtOoIINuBB0PuFcHblSqRYj8xmb8T0/x5oMvaFJrjb/PKY+qraGzgDJ+WfIa81Z0cUxrI+cyJjQRMcIPWOXDVYO0MXm8eAGg8Brp9ygr9p4wDu07jif4WKzHsJaXtuAB8oc14177JH39VsO724uJxx/tMhk96q6RTbxPei/lJVnj8Xs3ZXdw8Y7FjWs7/AOCk79IHzEdDw1GiCoxOzcQ9tJ5pGmAHlrTDS6AHHuD5O7IAmYChxuPrPouLq0tbYUwYAAAy9yYAM8tGnzw8DvjV/rqeKxH9/K7vMNgWGxayIy2JiOIvK6tsqhsnFEOo16TZ/BUzNrNB1puDniW3jlFpKDmWJwRFEPYczSCHmT3pJgm1iLCPDSVXii0PBLSBmiNADxAc3h+y7mPhthZaadUhvdMfNmym2jg23AwYV+3c7DFxflEkguAHdcQLEiZnjM80GmfC7YjW121WtAApAN4uADpc9x0aXA5YBtHp1sOWLhmtYIaIHAAAAeACnLkEkoUfaJWlBIkTS7qPfmlQOSpEoQCEIQEpJSpEAocVhm1GlrwCDwKllYe1drUsPSdVrPDGNElx+wGpJ4AXKDSN69iw3s6sFhksfFzHP9QHhpPhzOruke2fT+YOpucPzSNRoe9NvNXO9fxkOIqCnTpxhpOYOy9rUFxmB0YYuAPM8Fa7KNOqc2YVGjvNcNHtIjN+nW44OaQUGubGwlM5qGIzsrUjl+azvykNIjTL43VjiNxpIIcXSdHSIiAOMAxwVvvHuy6vlxGHYO2pxLCRNemZJaZ/EAZE8RHhj7OZVxQFOnNJovVqugZAPwxxd+nheYug1rGbLHaClhmuq1CB3WAyHeEWHGTHkrf/AMbwOzmdttWp2tSJZhGGbmLOg9/6DnKg3g3/AMPgKbsNs4Znme0rauc+dXvGv/q2w5hcsxOJfWqF9Rxe4yST9hyF0G1b3/FLE44GjSH9PhtG0aVpbyqOAE/+oAHQrT+whZVPD8gfGD91M6kY+/r9EGH2ZHvp9FEdVZtoT793WNUoQdP9dUEuztvYjDkOo1Xsi9icpvxabHzC6Pu38b3NAbimTH46Y+7JH3XLKov79hREIPQGH+N2AdqazT+phP1aSrzZ3xRwNazMQwE2AfmYZ/5ASvMjAjMg9cU9qtdBB10Fu94Kxo4gQvMm5/xBrYMhjialH8k3Z1Z/+Ta9o1XcNibyU8TSz0nB7baHvN0JDpPdgcD1uLINt/qh7/2hUzXmPm9SQfRCDY0IlIgVEoSSgVNJQStR333+pYBkfPXcO5THAG2Z54D6lBa7zb00cFRNWs7/ANWCMzzybP30C877678VsfWl5hjSQyk35WDw4k8SdY4aLH3l27WxdQ1Kzy5xNtYaPytGgiBpyVTRw3P3/PkgxnUHETBMCbePIK63U3sdhH5XZjSJMj8VMm2dn7jjE6puFodPTjeBHmn4yiNHBpOgBgiZi3vgg7Thdq0zhTW7QU6WXMaxcMgbwc0xLuADfG3Bct32+JjsQOwwZfToAmajrVKpNpMXAjzPTRajtB9RtNlPtHdkXOc2kXOytNpcBMXMif0lSbN2fmOciWtIaOpvfpogMLscnUzxgRfSRPqs2jRa3hxHC5Hncf66Kzr0gL6AcpI+WTYa8FiCInLHIuibdI9wAgiewzPIW/YEf7UFRkWnzv5GFlvfaL8ffraVg4urcxf+PXw9ED2Onx5yPYWNiBz6x1unsJj3E+/3UOIdz98fJBivYoCI1U1R/P3xTQIuUEEqSeKge6VLTNkD2hWGzdo1aFQVKLyxw4jpzGhHQyq0BZNIoOj4f4xkMAfQJcB3i2q5rSeYbFvBC595e/VCD2KESkBSoCUhckcVyv4n/EprA7C4Wp/cBis9sgNbHyNdxJ45fDmgtd+/iezCh1LDRUr6ZtWU/H8x6Li2JxL61R1Wq8ve4yXE3J0MngsY4lzr8j536cvBNpvk9PLgED3UND3dP4sT4KUU4ImOFhaOU6dUw15EEm06cr6/folr1+gjiI6H+EGWXjKAI66iRM3/AMax0WBjMTMCBOnnpeep4qSpUsToDcden2WDia5FzwBPHkQI/wCRnyQYW0agNQxowZR1I1Pm4krY9kNhjQNYvbjlnhqdfVapRuRPEj7yVtuFrgDujWJNjryQTYisQBzAymxvqePM9FBUpDUnpAvodPr9EGoTMWBPDQyZOuuhUWIeI5aeRkceMCbdUDK1zqdAdbAxf0M+qr65H8eP+P3T6+LjXienT9lBVM36+/fggUP/AN++qiqHX36pG1Bqdff7KGrUMoFZTJNuCjxJ/wAfysmjZs8TZYbxmefGEEOVPbqlAlyRwugeRdS0gmC9uPD+EOfFkGewGOCFgtNtUIPZyQuQCtS+I23jh8KWtMOq5mz+VoHePiZA8ygofiJ8QsjXUsORoQ+oD5ZW/W64e1+dxc4klziTzPqrLbGMJbynlpxt49FVUXEDy/m6DLpMt6RIPPSNP9pWnhwn2TyTW1OH+uV4UZdA18J4BBJUZbzNwTHUyonVYt4W6wf3hSOeYjXXw9CsWs7X7fVBOcTb6/4CwcXX7p6wPqSUPKxq+ovx/wAfsgkwre8PD72V1SxZH2A8ABf6n1VJhT3j5KwpP/ideH+EFrUrggRqbm3W/wBePG6xMQSTDdeHGfD3xT8Lg3VXZWj14dXe/VXbNlOw7e92ck6h2ZxPGMvyjTTp0QUeOweWjlmS67j1A7rR0B+s9FRtq2vM8fFbhWgiJk3jU3g2C1baeHLXZuevjpKCGUAc1GnB6CV9SWknh+6hpGGE+Xv3xSPqSzz/AGTKzrAeaB1AWJ5BRh11IHdzxKibqgdmvPJAfJkpqGoJpQmByEHs/MuFfE/eHt8U9jDLGf226xYd7Qxc/ZdR3429/SYN72kB57rONyNfIXXnjE4jM9zr6zP3JHXmgg2q+T9uNhIssAOsnYut3vfioRzQZQr/AGSdry0v9uiiLks+/fmgmqVOF/50UFR8z76pXPtB6+/VQ1H+Xs8kC1DYKB4v78U8vUL36oHYeVY09J0VfhzpGqle/rPvh0QZ1XGua0NY4tBaC7LbNm71z5gR0Kbhdo1CWsqPc5hIEOM5SYAc0m44W5DwWC651+nCfVKSGuhpzX1ggW8b/QIL/HYttFjTGd7hME2H6jF+YERMG9r1T9tGpLarWkH8TQA4eY1HikxrnVXuOpb3S3iGtGvXj4LEOGOpBAm5Og/yga5sEiZhMe5LUdc+PsKElA8OtHVMc5CRA97tE5jbJrtU9psgR2qdlAF9ToP3P8KN2qfVPePvogZKEsIQdX+J28JxGKcwO/t0u62NM0jM6DzNv+K0N1h/KzNq1cznOcYkk+JJn7T6qnr1r++aCPEC6GCQmVHTdFNyCXMmOcjOmPKAzJrnJkpHFASU06JyaUGRSaAw8yY8ok6eQ802ff1Qw2jrP0ShA0qXA4fO+PeoH7n0UZWThKkB56ED/o798qDFDpM8yT4T1SucTqSfEymj9kqCOSD7uisyHW01HgntaSRHvxS4gjMY0EAdYCCFNaLqWUxmqBSnk3UaWUAU5t/FMShBJ2Z6eoSJxcBaJQgt8Q7Nc6ST9SFW1QrGqLEdFXvEH39UEJKRpSuKbKB5ckLlGE4ICEFBQEBFk5j45egP3FkkJIQZdOoSCO7FiTlbYeIEpDVGpa0+Mg+jTqogTk6F1/If5+iXMgk7Rv5B/wBnqerTgREa5gDPKRPOAsJ2iyKlXuEzew8z/gH0QRGq38h/7f4QKrYjJ55ioGuRmQZIcCIA8QDBPqDPhKx3Zf1AeIP7JoenYgd4oIiOUoCWEQgQJZSIQLCAmynoHuuUJspEFs+pqRxWHU1WbWb75LDqsQY7kwhPcxAYga0J4Q1sJ2VA0pE6EOagI0QEszCGtQPpQQWm03B4Bw5/UKLRPLUjigRzlLiD3WjxJ87D9/VRAJ1aST6elkEQalhODUuVAjGgXN40HXhPRNcZS5EmRAxH8pxYlDbDxQRkIKdlTuzQRBOlL2aMiBJQlyoQX2IHv1WHiG3QhBjvanBqEIFDUhCEIEaLpXt+yEIGFunvilYEIQKW+/NMcEiEElEXHinZUIQDmqOEIQJCWEIQODUOYIHmhCBMqc9gj0QhAwDRKWoQgaGhCE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6" name="AutoShape 10" descr="data:image/jpeg;base64,/9j/4AAQSkZJRgABAQAAAQABAAD/2wCEAAkGBhQSEBUUEhQUFBUVFBUXFRQVFxQYFRQVGBQXFRcUFBUXHCYeFxwjGRgVHy8gIycpLCwsFR4xNTAqNSYrLCkBCQoKBQUFDQUFDSkYEhgpKSkpKSkpKSkpKSkpKSkpKSkpKSkpKSkpKSkpKSkpKSkpKSkpKSkpKSkpKSkpKSkpKf/AABEIAQMAwwMBIgACEQEDEQH/xAAcAAABBAMBAAAAAAAAAAAAAAAAAQIDBQQGBwj/xAA8EAABAwIDBQYEBQQCAgMBAAABAAIRAyEEEjEFBkFRYRMicYGR8AcyobFCUmLB0RQj4fGCkhZyM6LSFf/EABQBAQAAAAAAAAAAAAAAAAAAAAD/xAAUEQEAAAAAAAAAAAAAAAAAAAAA/9oADAMBAAIRAxEAPwDtmVLCUJUDSkSyhA3KiCnJJQJkSimnAolAZU1zgLlJUqga+HmuVb/b9VBWyUH5BSc0xwe4HNfm20eaDo+P21TpAlxsGF5P6QQCfqqunvxhzJzjKIHUk6CPJy45jt7KtdxiSIc0sM2bUHep8iA4DTkOQVJjWYnswDSeBIObKYME627p6cboO/YzfvDUyGh+d7g0tY2JIcJB6CLq0wW3KVWA2pTLouwPaXDpGq8r1cW6ZMtJLQ6Z/CBEemn6Vl4TaJokHJTeRpmaHHX9XyoPVcohcK2N8Z61MtFSnTLRAMOqAnnfMWj0XYNg7xUsZS7Si6R+Jps5piYcP3FigtkqYHJZQOlKmpUCwiEiVAEJpYnohBDkQpkiASEpUQgEiVKEDUsJUIEhNcnFU28u0uzphrT36hys9JJJiwAEydEGub3byuLjRptzC4dpeBm1I1ET0t3gVpu7m4jsdU7WoXNognvkkuqmb5JF2/qOt4BWy7I2W3FP7MHMwQcTUBPfNy3Dt/Rxdzi93GOhUcOGtAaIAEADgOSCq2butQoNy06YA9eELKfs1mUiLLPITSEHPd6Ph3Trklo7Nx1c2wJj8Q0dx1XGN5936+FqZXtLdcv5XDm3kbL1O6mFqG/W7YxNEtIFrgxcHmDwQeaGV+d+fPzVzsPb9XDVM1Gq+mTHeB1AuGumxg81j7Z2UaTyORgnqDF/p6hVxMH7ePFB6T+Hm/7cdT7OoQMQwd5uheBYvDfHUDSVuoNl5U3e2r2dRrsubKQ7LMTHI6g8PNelN1doCthmVGlzmvEsLjLi3k7qDLTzyzxQXLU5NaUqBUiAlQATk1LKBUJJQgQJUQhAqREpUAhIXJpegSvUytJ5CVzPH7wdq+vVLiA1r2UwDIDAcpdbQuqNI8GC/PYN+d5xRw72su7Qm+Vv6ZHHw0AK5juzQOKr06M9wgE9WUyRw5u7Qz4c0HWdyMD2eEpyO88F7vFxkfSBHRbEocLTAaALAAAeAEKZAqRCIQNcsDaF2nwWc9yrNpVYaffRBwf4jbN7Krm/DUkOHI8D0BE+gWhV9J+t9ePRdf8AiBgzWpVDrAkaai8DxuuPh82N5iD0t7hBLhtPD9/f1XX/AIKbzOdUqYSo7uuZ2lMcWvBh+XxBzeRPFcaD1fbqbeOExlKuAXCm67ZiWuZlInwn6IPVrUqrtg7bp4ugyvRMseOIggizmuHAgyIVigWUiVCBQUICEAkTkiBSUBASIHQhIhAjlg7VxPZ0y7wA4amLdeXWFnrC2qwGmZdlseVyWkAX6kIOIb2bz/1NNlNpymo4gNH4Zdka4+QPp1KsvhG1rsbXLQMrWAM490ugX4WYPUrU6mHAq1Xt7zaXaQRpmIhkSeZcfJTbo7YxOG7T+kFMOqRNWqJa0NmcrTrc630QeimWQXrgzPintSh33FmIpgkHNQytdGuSowD1+hWft343urUqTcC00qrp7YvAd2ZGjWGIdOuaOQsZgO1GomtrzoFx3dv4wvb2tPaIGdjC+m6m0g1SLdmWizXTBmwsZ66ztfep2Oc44rE1hmd/bwmHnIwT+I/jPUjz4APQlYz4Kj23Xhpvcggeo8uK89f12LwL8+HdiKIn5XGWu/8AambH0W47P+Jfb4fNVhtRpyuaNM2uZnECJEILvbNQdg8AguLXSYN3ATrF/fJcjqbP7jnZZbNxxpmYztjqCCPY3ehtB9QOgHLJ48Nbkqg2lSIZWAMOa4EgWkHvT5G3lHFBpznw6Dz1Wd2oApwb2cfqP2VbU1WVh6Be23zN0H5hOg6g/dB374H7TL8M9h0a63lAnxgtH/ELqAXNfgbs3Js7tDq+tUPWAGtE+YPqukhAqIQlQIEqEIBCEiBQUqSEoQKhCECELS97to1HmpQokCAXVXgwabNAJ4FxkzygAXW6Ern29mJFGv3nSatWg54Hy02MdlY0niZL3cNByCDm+9zRRpNo0+6wRcjvPqOcWOe7oJcByhQbYxjw2Q0ClnfQHZ2AZSNhyktMzxieKXf0GGCTORsg8HETOtu9P18k2Q7tcO4AZqb/AJjeKNUtyltRoNgeDtLNNoIQY++j6zqdD+440+xEBtmNJdBYMok2A111toqncrZodtPDtfcF8kGfwye9xXQMHu411EtOYHIXGHhgaG83FwEaX5HosH4U7CbV2oarL0qLXZX3LajzYlpIFuXggg+MeBpMxdN7G5S45XkAAEZWkDxsfVaju5Sp9u0veWCTLhMzbuyPl43Xa/iVue7GUKgpgdqMtWjzLqYuwcszSR4wuSbBwtG5c/s67XQ+lUhukaA9fMIKPaWz6vaPLpJl3Ew4Scrg4m4UWC2aX1nClcNaHE30zBuoHMx5q22/i2S75Z0GWDIHHmf9rZPhZh6VJtWpWcBUqZQGGbU297UiDLoP/EIJMPsarTotLrCLDjwvPn9lTVKM9s9wkMzA5buaQbuji2/oTyhbzvhtqn2UUr2IBtyv78Vpmy6oNGqT+IBwPUiImOMgDkWjgUHP67YMW9kp+FrFpBHP6pMSId0GnhPuyja2/v0QdP8Ahz8QnYTEtbUdmoVSG1CdWHQVCOJHE8RPGI9DNXjXDPMiDxH+1663cxPaYSg+/eo05nnlAP1QWSVIhAJUiEAhCEDggpJQCgVCJQgRxXLPiVgKtSzflY0vc5uuY5gL8fwttz6LpG1c/ZONMS4AkDnYgj6/Rah//TdWwxeWgAlrouSMrnB8+EAi2gQcm2vQ7RwbPyMZmd+oEucABb8QHisHdXZZrY9tFtSrRLmO/uUyQ5pAm4FiItCtq9XLRc4nvVnOc4jVrQ93cA6nr+IflVfuZtMUcd2lTTK7NAJImNIHTXqg6Vs34aNyn+vxdfEiQOxDslNxDrB0QXGeoW77G2KygXdnTZTbAa1rRYAcFzTEb/YJ9QdriKtPLcFjHEzeMpAMEcjadVZ7o/FOm+jVFR+epTe+HFopurU5llTJMAkWIBsQg3jbtZ7G5qdNzyCJDRLo1NuPldUGC2FgNpNc+thqdR+YiXCHgD9TYOpI8lzI/GzGHEuA7MMc7KGvFmnTXQX5+a23ZONqUstXM3M/vVWNmA7OdHRDpBEnmSgvsV8LNmsbDMM1p/MHPzernFaxj9xGYdrnMcTrE8OZ99VsmO3zptptfUPCIb3iSeQb5XWt19tHFy4EhrZystDdBLxqfKYkINN27DRHTTxNvfiq7EtLcPLDYtNr6cQOZEQR+lpF4Ww7zbIIAmL3PDiBBWo1do5M9MmQHEfSzhy4eMINexJnvevWdf5T207acJ9//b6JtemAbaEiByBUlPQdbfW31KDIwzBmk6an1/kfVetN36QZhKDWnM0UacOGh7gMheUTTu0DXLcf8nfwFfbA21Xwz2Po1HtLDBbmdljiCw2gglB6gBShU26m13YnCsqvAlw4aGwIMcNVchAQiEoSoGoSwhAFEJUIBBRCRBh49jndxuYSCcwJA5ZSQJ9Frm8W1KOGwriMjQRlpBsS4ixDelzf+Vs+MrMDYe4Nzd2SYubCCuK79bLxDcVnAd8oDYMtcJLiWEEEDj48LoNaxNWWtp6va14gaiSKjY08J5hUbsM1zHOLyS6oQ1jDd08Tz1HDiulf+KYers7ts8VAKgdd2ZlZogUwwTJzCSdIAItdcvxWAcGZi1zXZzqI7wiR6wPEoMSrhXUSDVY8HVrXWBA4xNxorHD7JrYg9r2VTLMucwEvi2gEeg5aK22jVGLw9GtEml3KoH4WktvHAZvv0Vhits4jAMb2TWPovMBxE5XRx5zB9lBp+0N3qtIlzadQ0zxe3KT4DxS0NvYimzL3wBMG8iNQCeHBbU7fTGYsMoNpMe+oYaA3oRa/KfRY+L3TxLRNekW9BB1H6feqCro70Vaha0uvp3oAvxe79+K27dXZ7cMH1KlZry6LNktzAg+B99Fz7aWyCwkgEX0FlE17ywAZhHCbEIN53o3rYXAMIcRIMcTpJIWgYoHtC7m49ef+PVZVLDwJN7A8Oc/aU3E6CLR4wHOOv0QR0cNmOota/Th9I803EYSoy5aQOBj6eSysPs2oBeGtd8pPE8cut730sLq7wO7hbRfUNUu4NY3NAM2eeUHQQJPHgQ15tVrvmkcQeROoPSVlu2g9pEgGwgmZIvEmZ4lZGzNnU6jnOqkhrLkNgFwA4cJJgCOagxVcVKnytptgAASQ1rdAOLj/ACUHYPhp8TA91PCVaTKYPcpOZOWeDXAkyT+adSusArzNsBjDjcOKU2q0y6NSQ6zGgaugAeJ9PTICByEIQCEQkQKClQEIFSJUIKrbexRiWhjz/bPzgEhxgODbjgCQY/T4hVg2A2j8tPtQGwZcS/WR3jJdwseUrZ0EIOWvd2AfLGt7RxfkzPFPQNLDVabO7ofJ+bM4ahaTt2nVxtWKNFhDAxoZSA7KmwT3qld0ATbXmY1M91xuwqVU9+nTPUtk+mnndROwNGjSFEU2sYZDWtbYnifHje5vqg82VQ7Z9dvfDiR/ca0dzKXGAHGM1gTMdLro22qVI7EztAcGmkZ4n+40E3NrO+q174rbBLcRmAGV7QGxp3SY87/RV27u8bf6Orga8inUBDH8GONhrycAfJBm7sbXo/19OxgUXhpMGHdm1oHWWtP/AGW94/bNM0yHwTczPQG86X6dVxF2Cq0agztMtOoIINuBB0PuFcHblSqRYj8xmb8T0/x5oMvaFJrjb/PKY+qraGzgDJ+WfIa81Z0cUxrI+cyJjQRMcIPWOXDVYO0MXm8eAGg8Brp9ygr9p4wDu07jif4WKzHsJaXtuAB8oc14177JH39VsO724uJxx/tMhk96q6RTbxPei/lJVnj8Xs3ZXdw8Y7FjWs7/AOCk79IHzEdDw1GiCoxOzcQ9tJ5pGmAHlrTDS6AHHuD5O7IAmYChxuPrPouLq0tbYUwYAAAy9yYAM8tGnzw8DvjV/rqeKxH9/K7vMNgWGxayIy2JiOIvK6tsqhsnFEOo16TZ/BUzNrNB1puDniW3jlFpKDmWJwRFEPYczSCHmT3pJgm1iLCPDSVXii0PBLSBmiNADxAc3h+y7mPhthZaadUhvdMfNmym2jg23AwYV+3c7DFxflEkguAHdcQLEiZnjM80GmfC7YjW121WtAApAN4uADpc9x0aXA5YBtHp1sOWLhmtYIaIHAAAAeACnLkEkoUfaJWlBIkTS7qPfmlQOSpEoQCEIQEpJSpEAocVhm1GlrwCDwKllYe1drUsPSdVrPDGNElx+wGpJ4AXKDSN69iw3s6sFhksfFzHP9QHhpPhzOruke2fT+YOpucPzSNRoe9NvNXO9fxkOIqCnTpxhpOYOy9rUFxmB0YYuAPM8Fa7KNOqc2YVGjvNcNHtIjN+nW44OaQUGubGwlM5qGIzsrUjl+azvykNIjTL43VjiNxpIIcXSdHSIiAOMAxwVvvHuy6vlxGHYO2pxLCRNemZJaZ/EAZE8RHhj7OZVxQFOnNJovVqugZAPwxxd+nheYug1rGbLHaClhmuq1CB3WAyHeEWHGTHkrf/AMbwOzmdttWp2tSJZhGGbmLOg9/6DnKg3g3/AMPgKbsNs4Znme0rauc+dXvGv/q2w5hcsxOJfWqF9Rxe4yST9hyF0G1b3/FLE44GjSH9PhtG0aVpbyqOAE/+oAHQrT+whZVPD8gfGD91M6kY+/r9EGH2ZHvp9FEdVZtoT793WNUoQdP9dUEuztvYjDkOo1Xsi9icpvxabHzC6Pu38b3NAbimTH46Y+7JH3XLKov79hREIPQGH+N2AdqazT+phP1aSrzZ3xRwNazMQwE2AfmYZ/5ASvMjAjMg9cU9qtdBB10Fu94Kxo4gQvMm5/xBrYMhjialH8k3Z1Z/+Ta9o1XcNibyU8TSz0nB7baHvN0JDpPdgcD1uLINt/qh7/2hUzXmPm9SQfRCDY0IlIgVEoSSgVNJQStR333+pYBkfPXcO5THAG2Z54D6lBa7zb00cFRNWs7/ANWCMzzybP30C877678VsfWl5hjSQyk35WDw4k8SdY4aLH3l27WxdQ1Kzy5xNtYaPytGgiBpyVTRw3P3/PkgxnUHETBMCbePIK63U3sdhH5XZjSJMj8VMm2dn7jjE6puFodPTjeBHmn4yiNHBpOgBgiZi3vgg7Thdq0zhTW7QU6WXMaxcMgbwc0xLuADfG3Bct32+JjsQOwwZfToAmajrVKpNpMXAjzPTRajtB9RtNlPtHdkXOc2kXOytNpcBMXMif0lSbN2fmOciWtIaOpvfpogMLscnUzxgRfSRPqs2jRa3hxHC5Hncf66Kzr0gL6AcpI+WTYa8FiCInLHIuibdI9wAgiewzPIW/YEf7UFRkWnzv5GFlvfaL8ffraVg4urcxf+PXw9ED2Onx5yPYWNiBz6x1unsJj3E+/3UOIdz98fJBivYoCI1U1R/P3xTQIuUEEqSeKge6VLTNkD2hWGzdo1aFQVKLyxw4jpzGhHQyq0BZNIoOj4f4xkMAfQJcB3i2q5rSeYbFvBC595e/VCD2KESkBSoCUhckcVyv4n/EprA7C4Wp/cBis9sgNbHyNdxJ45fDmgtd+/iezCh1LDRUr6ZtWU/H8x6Li2JxL61R1Wq8ve4yXE3J0MngsY4lzr8j536cvBNpvk9PLgED3UND3dP4sT4KUU4ImOFhaOU6dUw15EEm06cr6/folr1+gjiI6H+EGWXjKAI66iRM3/AMax0WBjMTMCBOnnpeep4qSpUsToDcden2WDia5FzwBPHkQI/wCRnyQYW0agNQxowZR1I1Pm4krY9kNhjQNYvbjlnhqdfVapRuRPEj7yVtuFrgDujWJNjryQTYisQBzAymxvqePM9FBUpDUnpAvodPr9EGoTMWBPDQyZOuuhUWIeI5aeRkceMCbdUDK1zqdAdbAxf0M+qr65H8eP+P3T6+LjXienT9lBVM36+/fggUP/AN++qiqHX36pG1Bqdff7KGrUMoFZTJNuCjxJ/wAfysmjZs8TZYbxmefGEEOVPbqlAlyRwugeRdS0gmC9uPD+EOfFkGewGOCFgtNtUIPZyQuQCtS+I23jh8KWtMOq5mz+VoHePiZA8ygofiJ8QsjXUsORoQ+oD5ZW/W64e1+dxc4klziTzPqrLbGMJbynlpxt49FVUXEDy/m6DLpMt6RIPPSNP9pWnhwn2TyTW1OH+uV4UZdA18J4BBJUZbzNwTHUyonVYt4W6wf3hSOeYjXXw9CsWs7X7fVBOcTb6/4CwcXX7p6wPqSUPKxq+ovx/wAfsgkwre8PD72V1SxZH2A8ABf6n1VJhT3j5KwpP/ideH+EFrUrggRqbm3W/wBePG6xMQSTDdeHGfD3xT8Lg3VXZWj14dXe/VXbNlOw7e92ck6h2ZxPGMvyjTTp0QUeOweWjlmS67j1A7rR0B+s9FRtq2vM8fFbhWgiJk3jU3g2C1baeHLXZuevjpKCGUAc1GnB6CV9SWknh+6hpGGE+Xv3xSPqSzz/AGTKzrAeaB1AWJ5BRh11IHdzxKibqgdmvPJAfJkpqGoJpQmByEHs/MuFfE/eHt8U9jDLGf226xYd7Qxc/ZdR3429/SYN72kB57rONyNfIXXnjE4jM9zr6zP3JHXmgg2q+T9uNhIssAOsnYut3vfioRzQZQr/AGSdry0v9uiiLks+/fmgmqVOF/50UFR8z76pXPtB6+/VQ1H+Xs8kC1DYKB4v78U8vUL36oHYeVY09J0VfhzpGqle/rPvh0QZ1XGua0NY4tBaC7LbNm71z5gR0Kbhdo1CWsqPc5hIEOM5SYAc0m44W5DwWC651+nCfVKSGuhpzX1ggW8b/QIL/HYttFjTGd7hME2H6jF+YERMG9r1T9tGpLarWkH8TQA4eY1HikxrnVXuOpb3S3iGtGvXj4LEOGOpBAm5Og/yga5sEiZhMe5LUdc+PsKElA8OtHVMc5CRA97tE5jbJrtU9psgR2qdlAF9ToP3P8KN2qfVPePvogZKEsIQdX+J28JxGKcwO/t0u62NM0jM6DzNv+K0N1h/KzNq1cznOcYkk+JJn7T6qnr1r++aCPEC6GCQmVHTdFNyCXMmOcjOmPKAzJrnJkpHFASU06JyaUGRSaAw8yY8ok6eQ802ff1Qw2jrP0ShA0qXA4fO+PeoH7n0UZWThKkB56ED/o798qDFDpM8yT4T1SucTqSfEymj9kqCOSD7uisyHW01HgntaSRHvxS4gjMY0EAdYCCFNaLqWUxmqBSnk3UaWUAU5t/FMShBJ2Z6eoSJxcBaJQgt8Q7Nc6ST9SFW1QrGqLEdFXvEH39UEJKRpSuKbKB5ckLlGE4ICEFBQEBFk5j45egP3FkkJIQZdOoSCO7FiTlbYeIEpDVGpa0+Mg+jTqogTk6F1/If5+iXMgk7Rv5B/wBnqerTgREa5gDPKRPOAsJ2iyKlXuEzew8z/gH0QRGq38h/7f4QKrYjJ55ioGuRmQZIcCIA8QDBPqDPhKx3Zf1AeIP7JoenYgd4oIiOUoCWEQgQJZSIQLCAmynoHuuUJspEFs+pqRxWHU1WbWb75LDqsQY7kwhPcxAYga0J4Q1sJ2VA0pE6EOagI0QEszCGtQPpQQWm03B4Bw5/UKLRPLUjigRzlLiD3WjxJ87D9/VRAJ1aST6elkEQalhODUuVAjGgXN40HXhPRNcZS5EmRAxH8pxYlDbDxQRkIKdlTuzQRBOlL2aMiBJQlyoQX2IHv1WHiG3QhBjvanBqEIFDUhCEIEaLpXt+yEIGFunvilYEIQKW+/NMcEiEElEXHinZUIQDmqOEIQJCWEIQODUOYIHmhCBMqc9gj0QhAwDRKWoQgaGhCE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8" name="AutoShape 12" descr="data:image/jpeg;base64,/9j/4AAQSkZJRgABAQAAAQABAAD/2wCEAAkGBhQSEBUUEhQUFBUVFBUXFRQVFxQYFRQVGBQXFRcUFBUXHCYeFxwjGRgVHy8gIycpLCwsFR4xNTAqNSYrLCkBCQoKBQUFDQUFDSkYEhgpKSkpKSkpKSkpKSkpKSkpKSkpKSkpKSkpKSkpKSkpKSkpKSkpKSkpKSkpKSkpKSkpKf/AABEIAQMAwwMBIgACEQEDEQH/xAAcAAABBAMBAAAAAAAAAAAAAAAAAQIDBQQGBwj/xAA8EAABAwIDBQYEBQQCAgMBAAABAAIRAyEEEjEFBkFRYRMicYGR8AcyobFCUmLB0RQj4fGCkhZyM6LSFf/EABQBAQAAAAAAAAAAAAAAAAAAAAD/xAAUEQEAAAAAAAAAAAAAAAAAAAAA/9oADAMBAAIRAxEAPwDtmVLCUJUDSkSyhA3KiCnJJQJkSimnAolAZU1zgLlJUqga+HmuVb/b9VBWyUH5BSc0xwe4HNfm20eaDo+P21TpAlxsGF5P6QQCfqqunvxhzJzjKIHUk6CPJy45jt7KtdxiSIc0sM2bUHep8iA4DTkOQVJjWYnswDSeBIObKYME627p6cboO/YzfvDUyGh+d7g0tY2JIcJB6CLq0wW3KVWA2pTLouwPaXDpGq8r1cW6ZMtJLQ6Z/CBEemn6Vl4TaJokHJTeRpmaHHX9XyoPVcohcK2N8Z61MtFSnTLRAMOqAnnfMWj0XYNg7xUsZS7Si6R+Jps5piYcP3FigtkqYHJZQOlKmpUCwiEiVAEJpYnohBDkQpkiASEpUQgEiVKEDUsJUIEhNcnFU28u0uzphrT36hys9JJJiwAEydEGub3byuLjRptzC4dpeBm1I1ET0t3gVpu7m4jsdU7WoXNognvkkuqmb5JF2/qOt4BWy7I2W3FP7MHMwQcTUBPfNy3Dt/Rxdzi93GOhUcOGtAaIAEADgOSCq2butQoNy06YA9eELKfs1mUiLLPITSEHPd6Ph3Trklo7Nx1c2wJj8Q0dx1XGN5936+FqZXtLdcv5XDm3kbL1O6mFqG/W7YxNEtIFrgxcHmDwQeaGV+d+fPzVzsPb9XDVM1Gq+mTHeB1AuGumxg81j7Z2UaTyORgnqDF/p6hVxMH7ePFB6T+Hm/7cdT7OoQMQwd5uheBYvDfHUDSVuoNl5U3e2r2dRrsubKQ7LMTHI6g8PNelN1doCthmVGlzmvEsLjLi3k7qDLTzyzxQXLU5NaUqBUiAlQATk1LKBUJJQgQJUQhAqREpUAhIXJpegSvUytJ5CVzPH7wdq+vVLiA1r2UwDIDAcpdbQuqNI8GC/PYN+d5xRw72su7Qm+Vv6ZHHw0AK5juzQOKr06M9wgE9WUyRw5u7Qz4c0HWdyMD2eEpyO88F7vFxkfSBHRbEocLTAaALAAAeAEKZAqRCIQNcsDaF2nwWc9yrNpVYaffRBwf4jbN7Krm/DUkOHI8D0BE+gWhV9J+t9ePRdf8AiBgzWpVDrAkaai8DxuuPh82N5iD0t7hBLhtPD9/f1XX/AIKbzOdUqYSo7uuZ2lMcWvBh+XxBzeRPFcaD1fbqbeOExlKuAXCm67ZiWuZlInwn6IPVrUqrtg7bp4ugyvRMseOIggizmuHAgyIVigWUiVCBQUICEAkTkiBSUBASIHQhIhAjlg7VxPZ0y7wA4amLdeXWFnrC2qwGmZdlseVyWkAX6kIOIb2bz/1NNlNpymo4gNH4Zdka4+QPp1KsvhG1rsbXLQMrWAM490ugX4WYPUrU6mHAq1Xt7zaXaQRpmIhkSeZcfJTbo7YxOG7T+kFMOqRNWqJa0NmcrTrc630QeimWQXrgzPintSh33FmIpgkHNQytdGuSowD1+hWft343urUqTcC00qrp7YvAd2ZGjWGIdOuaOQsZgO1GomtrzoFx3dv4wvb2tPaIGdjC+m6m0g1SLdmWizXTBmwsZ66ztfep2Oc44rE1hmd/bwmHnIwT+I/jPUjz4APQlYz4Kj23Xhpvcggeo8uK89f12LwL8+HdiKIn5XGWu/8AambH0W47P+Jfb4fNVhtRpyuaNM2uZnECJEILvbNQdg8AguLXSYN3ATrF/fJcjqbP7jnZZbNxxpmYztjqCCPY3ehtB9QOgHLJ48Nbkqg2lSIZWAMOa4EgWkHvT5G3lHFBpznw6Dz1Wd2oApwb2cfqP2VbU1WVh6Be23zN0H5hOg6g/dB374H7TL8M9h0a63lAnxgtH/ELqAXNfgbs3Js7tDq+tUPWAGtE+YPqukhAqIQlQIEqEIBCEiBQUqSEoQKhCECELS97to1HmpQokCAXVXgwabNAJ4FxkzygAXW6Ern29mJFGv3nSatWg54Hy02MdlY0niZL3cNByCDm+9zRRpNo0+6wRcjvPqOcWOe7oJcByhQbYxjw2Q0ClnfQHZ2AZSNhyktMzxieKXf0GGCTORsg8HETOtu9P18k2Q7tcO4AZqb/AJjeKNUtyltRoNgeDtLNNoIQY++j6zqdD+440+xEBtmNJdBYMok2A111toqncrZodtPDtfcF8kGfwye9xXQMHu411EtOYHIXGHhgaG83FwEaX5HosH4U7CbV2oarL0qLXZX3LajzYlpIFuXggg+MeBpMxdN7G5S45XkAAEZWkDxsfVaju5Sp9u0veWCTLhMzbuyPl43Xa/iVue7GUKgpgdqMtWjzLqYuwcszSR4wuSbBwtG5c/s67XQ+lUhukaA9fMIKPaWz6vaPLpJl3Ew4Scrg4m4UWC2aX1nClcNaHE30zBuoHMx5q22/i2S75Z0GWDIHHmf9rZPhZh6VJtWpWcBUqZQGGbU297UiDLoP/EIJMPsarTotLrCLDjwvPn9lTVKM9s9wkMzA5buaQbuji2/oTyhbzvhtqn2UUr2IBtyv78Vpmy6oNGqT+IBwPUiImOMgDkWjgUHP67YMW9kp+FrFpBHP6pMSId0GnhPuyja2/v0QdP8Ahz8QnYTEtbUdmoVSG1CdWHQVCOJHE8RPGI9DNXjXDPMiDxH+1663cxPaYSg+/eo05nnlAP1QWSVIhAJUiEAhCEDggpJQCgVCJQgRxXLPiVgKtSzflY0vc5uuY5gL8fwttz6LpG1c/ZONMS4AkDnYgj6/Rah//TdWwxeWgAlrouSMrnB8+EAi2gQcm2vQ7RwbPyMZmd+oEucABb8QHisHdXZZrY9tFtSrRLmO/uUyQ5pAm4FiItCtq9XLRc4nvVnOc4jVrQ93cA6nr+IflVfuZtMUcd2lTTK7NAJImNIHTXqg6Vs34aNyn+vxdfEiQOxDslNxDrB0QXGeoW77G2KygXdnTZTbAa1rRYAcFzTEb/YJ9QdriKtPLcFjHEzeMpAMEcjadVZ7o/FOm+jVFR+epTe+HFopurU5llTJMAkWIBsQg3jbtZ7G5qdNzyCJDRLo1NuPldUGC2FgNpNc+thqdR+YiXCHgD9TYOpI8lzI/GzGHEuA7MMc7KGvFmnTXQX5+a23ZONqUstXM3M/vVWNmA7OdHRDpBEnmSgvsV8LNmsbDMM1p/MHPzernFaxj9xGYdrnMcTrE8OZ99VsmO3zptptfUPCIb3iSeQb5XWt19tHFy4EhrZystDdBLxqfKYkINN27DRHTTxNvfiq7EtLcPLDYtNr6cQOZEQR+lpF4Ww7zbIIAmL3PDiBBWo1do5M9MmQHEfSzhy4eMINexJnvevWdf5T207acJ9//b6JtemAbaEiByBUlPQdbfW31KDIwzBmk6an1/kfVetN36QZhKDWnM0UacOGh7gMheUTTu0DXLcf8nfwFfbA21Xwz2Po1HtLDBbmdljiCw2gglB6gBShU26m13YnCsqvAlw4aGwIMcNVchAQiEoSoGoSwhAFEJUIBBRCRBh49jndxuYSCcwJA5ZSQJ9Frm8W1KOGwriMjQRlpBsS4ixDelzf+Vs+MrMDYe4Nzd2SYubCCuK79bLxDcVnAd8oDYMtcJLiWEEEDj48LoNaxNWWtp6va14gaiSKjY08J5hUbsM1zHOLyS6oQ1jDd08Tz1HDiulf+KYers7ts8VAKgdd2ZlZogUwwTJzCSdIAItdcvxWAcGZi1zXZzqI7wiR6wPEoMSrhXUSDVY8HVrXWBA4xNxorHD7JrYg9r2VTLMucwEvi2gEeg5aK22jVGLw9GtEml3KoH4WktvHAZvv0Vhits4jAMb2TWPovMBxE5XRx5zB9lBp+0N3qtIlzadQ0zxe3KT4DxS0NvYimzL3wBMG8iNQCeHBbU7fTGYsMoNpMe+oYaA3oRa/KfRY+L3TxLRNekW9BB1H6feqCro70Vaha0uvp3oAvxe79+K27dXZ7cMH1KlZry6LNktzAg+B99Fz7aWyCwkgEX0FlE17ywAZhHCbEIN53o3rYXAMIcRIMcTpJIWgYoHtC7m49ef+PVZVLDwJN7A8Oc/aU3E6CLR4wHOOv0QR0cNmOota/Th9I803EYSoy5aQOBj6eSysPs2oBeGtd8pPE8cut730sLq7wO7hbRfUNUu4NY3NAM2eeUHQQJPHgQ15tVrvmkcQeROoPSVlu2g9pEgGwgmZIvEmZ4lZGzNnU6jnOqkhrLkNgFwA4cJJgCOagxVcVKnytptgAASQ1rdAOLj/ACUHYPhp8TA91PCVaTKYPcpOZOWeDXAkyT+adSusArzNsBjDjcOKU2q0y6NSQ6zGgaugAeJ9PTICByEIQCEQkQKClQEIFSJUIKrbexRiWhjz/bPzgEhxgODbjgCQY/T4hVg2A2j8tPtQGwZcS/WR3jJdwseUrZ0EIOWvd2AfLGt7RxfkzPFPQNLDVabO7ofJ+bM4ahaTt2nVxtWKNFhDAxoZSA7KmwT3qld0ATbXmY1M91xuwqVU9+nTPUtk+mnndROwNGjSFEU2sYZDWtbYnifHje5vqg82VQ7Z9dvfDiR/ca0dzKXGAHGM1gTMdLro22qVI7EztAcGmkZ4n+40E3NrO+q174rbBLcRmAGV7QGxp3SY87/RV27u8bf6Orga8inUBDH8GONhrycAfJBm7sbXo/19OxgUXhpMGHdm1oHWWtP/AGW94/bNM0yHwTczPQG86X6dVxF2Cq0agztMtOoIINuBB0PuFcHblSqRYj8xmb8T0/x5oMvaFJrjb/PKY+qraGzgDJ+WfIa81Z0cUxrI+cyJjQRMcIPWOXDVYO0MXm8eAGg8Brp9ygr9p4wDu07jif4WKzHsJaXtuAB8oc14177JH39VsO724uJxx/tMhk96q6RTbxPei/lJVnj8Xs3ZXdw8Y7FjWs7/AOCk79IHzEdDw1GiCoxOzcQ9tJ5pGmAHlrTDS6AHHuD5O7IAmYChxuPrPouLq0tbYUwYAAAy9yYAM8tGnzw8DvjV/rqeKxH9/K7vMNgWGxayIy2JiOIvK6tsqhsnFEOo16TZ/BUzNrNB1puDniW3jlFpKDmWJwRFEPYczSCHmT3pJgm1iLCPDSVXii0PBLSBmiNADxAc3h+y7mPhthZaadUhvdMfNmym2jg23AwYV+3c7DFxflEkguAHdcQLEiZnjM80GmfC7YjW121WtAApAN4uADpc9x0aXA5YBtHp1sOWLhmtYIaIHAAAAeACnLkEkoUfaJWlBIkTS7qPfmlQOSpEoQCEIQEpJSpEAocVhm1GlrwCDwKllYe1drUsPSdVrPDGNElx+wGpJ4AXKDSN69iw3s6sFhksfFzHP9QHhpPhzOruke2fT+YOpucPzSNRoe9NvNXO9fxkOIqCnTpxhpOYOy9rUFxmB0YYuAPM8Fa7KNOqc2YVGjvNcNHtIjN+nW44OaQUGubGwlM5qGIzsrUjl+azvykNIjTL43VjiNxpIIcXSdHSIiAOMAxwVvvHuy6vlxGHYO2pxLCRNemZJaZ/EAZE8RHhj7OZVxQFOnNJovVqugZAPwxxd+nheYug1rGbLHaClhmuq1CB3WAyHeEWHGTHkrf/AMbwOzmdttWp2tSJZhGGbmLOg9/6DnKg3g3/AMPgKbsNs4Znme0rauc+dXvGv/q2w5hcsxOJfWqF9Rxe4yST9hyF0G1b3/FLE44GjSH9PhtG0aVpbyqOAE/+oAHQrT+whZVPD8gfGD91M6kY+/r9EGH2ZHvp9FEdVZtoT793WNUoQdP9dUEuztvYjDkOo1Xsi9icpvxabHzC6Pu38b3NAbimTH46Y+7JH3XLKov79hREIPQGH+N2AdqazT+phP1aSrzZ3xRwNazMQwE2AfmYZ/5ASvMjAjMg9cU9qtdBB10Fu94Kxo4gQvMm5/xBrYMhjialH8k3Z1Z/+Ta9o1XcNibyU8TSz0nB7baHvN0JDpPdgcD1uLINt/qh7/2hUzXmPm9SQfRCDY0IlIgVEoSSgVNJQStR333+pYBkfPXcO5THAG2Z54D6lBa7zb00cFRNWs7/ANWCMzzybP30C877678VsfWl5hjSQyk35WDw4k8SdY4aLH3l27WxdQ1Kzy5xNtYaPytGgiBpyVTRw3P3/PkgxnUHETBMCbePIK63U3sdhH5XZjSJMj8VMm2dn7jjE6puFodPTjeBHmn4yiNHBpOgBgiZi3vgg7Thdq0zhTW7QU6WXMaxcMgbwc0xLuADfG3Bct32+JjsQOwwZfToAmajrVKpNpMXAjzPTRajtB9RtNlPtHdkXOc2kXOytNpcBMXMif0lSbN2fmOciWtIaOpvfpogMLscnUzxgRfSRPqs2jRa3hxHC5Hncf66Kzr0gL6AcpI+WTYa8FiCInLHIuibdI9wAgiewzPIW/YEf7UFRkWnzv5GFlvfaL8ffraVg4urcxf+PXw9ED2Onx5yPYWNiBz6x1unsJj3E+/3UOIdz98fJBivYoCI1U1R/P3xTQIuUEEqSeKge6VLTNkD2hWGzdo1aFQVKLyxw4jpzGhHQyq0BZNIoOj4f4xkMAfQJcB3i2q5rSeYbFvBC595e/VCD2KESkBSoCUhckcVyv4n/EprA7C4Wp/cBis9sgNbHyNdxJ45fDmgtd+/iezCh1LDRUr6ZtWU/H8x6Li2JxL61R1Wq8ve4yXE3J0MngsY4lzr8j536cvBNpvk9PLgED3UND3dP4sT4KUU4ImOFhaOU6dUw15EEm06cr6/folr1+gjiI6H+EGWXjKAI66iRM3/AMax0WBjMTMCBOnnpeep4qSpUsToDcden2WDia5FzwBPHkQI/wCRnyQYW0agNQxowZR1I1Pm4krY9kNhjQNYvbjlnhqdfVapRuRPEj7yVtuFrgDujWJNjryQTYisQBzAymxvqePM9FBUpDUnpAvodPr9EGoTMWBPDQyZOuuhUWIeI5aeRkceMCbdUDK1zqdAdbAxf0M+qr65H8eP+P3T6+LjXienT9lBVM36+/fggUP/AN++qiqHX36pG1Bqdff7KGrUMoFZTJNuCjxJ/wAfysmjZs8TZYbxmefGEEOVPbqlAlyRwugeRdS0gmC9uPD+EOfFkGewGOCFgtNtUIPZyQuQCtS+I23jh8KWtMOq5mz+VoHePiZA8ygofiJ8QsjXUsORoQ+oD5ZW/W64e1+dxc4klziTzPqrLbGMJbynlpxt49FVUXEDy/m6DLpMt6RIPPSNP9pWnhwn2TyTW1OH+uV4UZdA18J4BBJUZbzNwTHUyonVYt4W6wf3hSOeYjXXw9CsWs7X7fVBOcTb6/4CwcXX7p6wPqSUPKxq+ovx/wAfsgkwre8PD72V1SxZH2A8ABf6n1VJhT3j5KwpP/ideH+EFrUrggRqbm3W/wBePG6xMQSTDdeHGfD3xT8Lg3VXZWj14dXe/VXbNlOw7e92ck6h2ZxPGMvyjTTp0QUeOweWjlmS67j1A7rR0B+s9FRtq2vM8fFbhWgiJk3jU3g2C1baeHLXZuevjpKCGUAc1GnB6CV9SWknh+6hpGGE+Xv3xSPqSzz/AGTKzrAeaB1AWJ5BRh11IHdzxKibqgdmvPJAfJkpqGoJpQmByEHs/MuFfE/eHt8U9jDLGf226xYd7Qxc/ZdR3429/SYN72kB57rONyNfIXXnjE4jM9zr6zP3JHXmgg2q+T9uNhIssAOsnYut3vfioRzQZQr/AGSdry0v9uiiLks+/fmgmqVOF/50UFR8z76pXPtB6+/VQ1H+Xs8kC1DYKB4v78U8vUL36oHYeVY09J0VfhzpGqle/rPvh0QZ1XGua0NY4tBaC7LbNm71z5gR0Kbhdo1CWsqPc5hIEOM5SYAc0m44W5DwWC651+nCfVKSGuhpzX1ggW8b/QIL/HYttFjTGd7hME2H6jF+YERMG9r1T9tGpLarWkH8TQA4eY1HikxrnVXuOpb3S3iGtGvXj4LEOGOpBAm5Og/yga5sEiZhMe5LUdc+PsKElA8OtHVMc5CRA97tE5jbJrtU9psgR2qdlAF9ToP3P8KN2qfVPePvogZKEsIQdX+J28JxGKcwO/t0u62NM0jM6DzNv+K0N1h/KzNq1cznOcYkk+JJn7T6qnr1r++aCPEC6GCQmVHTdFNyCXMmOcjOmPKAzJrnJkpHFASU06JyaUGRSaAw8yY8ok6eQ802ff1Qw2jrP0ShA0qXA4fO+PeoH7n0UZWThKkB56ED/o798qDFDpM8yT4T1SucTqSfEymj9kqCOSD7uisyHW01HgntaSRHvxS4gjMY0EAdYCCFNaLqWUxmqBSnk3UaWUAU5t/FMShBJ2Z6eoSJxcBaJQgt8Q7Nc6ST9SFW1QrGqLEdFXvEH39UEJKRpSuKbKB5ckLlGE4ICEFBQEBFk5j45egP3FkkJIQZdOoSCO7FiTlbYeIEpDVGpa0+Mg+jTqogTk6F1/If5+iXMgk7Rv5B/wBnqerTgREa5gDPKRPOAsJ2iyKlXuEzew8z/gH0QRGq38h/7f4QKrYjJ55ioGuRmQZIcCIA8QDBPqDPhKx3Zf1AeIP7JoenYgd4oIiOUoCWEQgQJZSIQLCAmynoHuuUJspEFs+pqRxWHU1WbWb75LDqsQY7kwhPcxAYga0J4Q1sJ2VA0pE6EOagI0QEszCGtQPpQQWm03B4Bw5/UKLRPLUjigRzlLiD3WjxJ87D9/VRAJ1aST6elkEQalhODUuVAjGgXN40HXhPRNcZS5EmRAxH8pxYlDbDxQRkIKdlTuzQRBOlL2aMiBJQlyoQX2IHv1WHiG3QhBjvanBqEIFDUhCEIEaLpXt+yEIGFunvilYEIQKW+/NMcEiEElEXHinZUIQDmqOEIQJCWEIQODUOYIHmhCBMqc9gj0QhAwDRKWoQgaGhCE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10" name="AutoShape 14" descr="data:image/jpeg;base64,/9j/4AAQSkZJRgABAQAAAQABAAD/2wCEAAkGBhQSEBUUEhQUFBUVFBUXFRQVFxQYFRQVGBQXFRcUFBUXHCYeFxwjGRgVHy8gIycpLCwsFR4xNTAqNSYrLCkBCQoKBQUFDQUFDSkYEhgpKSkpKSkpKSkpKSkpKSkpKSkpKSkpKSkpKSkpKSkpKSkpKSkpKSkpKSkpKSkpKSkpKf/AABEIAQMAwwMBIgACEQEDEQH/xAAcAAABBAMBAAAAAAAAAAAAAAAAAQIDBQQGBwj/xAA8EAABAwIDBQYEBQQCAgMBAAABAAIRAyEEEjEFBkFRYRMicYGR8AcyobFCUmLB0RQj4fGCkhZyM6LSFf/EABQBAQAAAAAAAAAAAAAAAAAAAAD/xAAUEQEAAAAAAAAAAAAAAAAAAAAA/9oADAMBAAIRAxEAPwDtmVLCUJUDSkSyhA3KiCnJJQJkSimnAolAZU1zgLlJUqga+HmuVb/b9VBWyUH5BSc0xwe4HNfm20eaDo+P21TpAlxsGF5P6QQCfqqunvxhzJzjKIHUk6CPJy45jt7KtdxiSIc0sM2bUHep8iA4DTkOQVJjWYnswDSeBIObKYME627p6cboO/YzfvDUyGh+d7g0tY2JIcJB6CLq0wW3KVWA2pTLouwPaXDpGq8r1cW6ZMtJLQ6Z/CBEemn6Vl4TaJokHJTeRpmaHHX9XyoPVcohcK2N8Z61MtFSnTLRAMOqAnnfMWj0XYNg7xUsZS7Si6R+Jps5piYcP3FigtkqYHJZQOlKmpUCwiEiVAEJpYnohBDkQpkiASEpUQgEiVKEDUsJUIEhNcnFU28u0uzphrT36hys9JJJiwAEydEGub3byuLjRptzC4dpeBm1I1ET0t3gVpu7m4jsdU7WoXNognvkkuqmb5JF2/qOt4BWy7I2W3FP7MHMwQcTUBPfNy3Dt/Rxdzi93GOhUcOGtAaIAEADgOSCq2butQoNy06YA9eELKfs1mUiLLPITSEHPd6Ph3Trklo7Nx1c2wJj8Q0dx1XGN5936+FqZXtLdcv5XDm3kbL1O6mFqG/W7YxNEtIFrgxcHmDwQeaGV+d+fPzVzsPb9XDVM1Gq+mTHeB1AuGumxg81j7Z2UaTyORgnqDF/p6hVxMH7ePFB6T+Hm/7cdT7OoQMQwd5uheBYvDfHUDSVuoNl5U3e2r2dRrsubKQ7LMTHI6g8PNelN1doCthmVGlzmvEsLjLi3k7qDLTzyzxQXLU5NaUqBUiAlQATk1LKBUJJQgQJUQhAqREpUAhIXJpegSvUytJ5CVzPH7wdq+vVLiA1r2UwDIDAcpdbQuqNI8GC/PYN+d5xRw72su7Qm+Vv6ZHHw0AK5juzQOKr06M9wgE9WUyRw5u7Qz4c0HWdyMD2eEpyO88F7vFxkfSBHRbEocLTAaALAAAeAEKZAqRCIQNcsDaF2nwWc9yrNpVYaffRBwf4jbN7Krm/DUkOHI8D0BE+gWhV9J+t9ePRdf8AiBgzWpVDrAkaai8DxuuPh82N5iD0t7hBLhtPD9/f1XX/AIKbzOdUqYSo7uuZ2lMcWvBh+XxBzeRPFcaD1fbqbeOExlKuAXCm67ZiWuZlInwn6IPVrUqrtg7bp4ugyvRMseOIggizmuHAgyIVigWUiVCBQUICEAkTkiBSUBASIHQhIhAjlg7VxPZ0y7wA4amLdeXWFnrC2qwGmZdlseVyWkAX6kIOIb2bz/1NNlNpymo4gNH4Zdka4+QPp1KsvhG1rsbXLQMrWAM490ugX4WYPUrU6mHAq1Xt7zaXaQRpmIhkSeZcfJTbo7YxOG7T+kFMOqRNWqJa0NmcrTrc630QeimWQXrgzPintSh33FmIpgkHNQytdGuSowD1+hWft343urUqTcC00qrp7YvAd2ZGjWGIdOuaOQsZgO1GomtrzoFx3dv4wvb2tPaIGdjC+m6m0g1SLdmWizXTBmwsZ66ztfep2Oc44rE1hmd/bwmHnIwT+I/jPUjz4APQlYz4Kj23Xhpvcggeo8uK89f12LwL8+HdiKIn5XGWu/8AambH0W47P+Jfb4fNVhtRpyuaNM2uZnECJEILvbNQdg8AguLXSYN3ATrF/fJcjqbP7jnZZbNxxpmYztjqCCPY3ehtB9QOgHLJ48Nbkqg2lSIZWAMOa4EgWkHvT5G3lHFBpznw6Dz1Wd2oApwb2cfqP2VbU1WVh6Be23zN0H5hOg6g/dB374H7TL8M9h0a63lAnxgtH/ELqAXNfgbs3Js7tDq+tUPWAGtE+YPqukhAqIQlQIEqEIBCEiBQUqSEoQKhCECELS97to1HmpQokCAXVXgwabNAJ4FxkzygAXW6Ern29mJFGv3nSatWg54Hy02MdlY0niZL3cNByCDm+9zRRpNo0+6wRcjvPqOcWOe7oJcByhQbYxjw2Q0ClnfQHZ2AZSNhyktMzxieKXf0GGCTORsg8HETOtu9P18k2Q7tcO4AZqb/AJjeKNUtyltRoNgeDtLNNoIQY++j6zqdD+440+xEBtmNJdBYMok2A111toqncrZodtPDtfcF8kGfwye9xXQMHu411EtOYHIXGHhgaG83FwEaX5HosH4U7CbV2oarL0qLXZX3LajzYlpIFuXggg+MeBpMxdN7G5S45XkAAEZWkDxsfVaju5Sp9u0veWCTLhMzbuyPl43Xa/iVue7GUKgpgdqMtWjzLqYuwcszSR4wuSbBwtG5c/s67XQ+lUhukaA9fMIKPaWz6vaPLpJl3Ew4Scrg4m4UWC2aX1nClcNaHE30zBuoHMx5q22/i2S75Z0GWDIHHmf9rZPhZh6VJtWpWcBUqZQGGbU297UiDLoP/EIJMPsarTotLrCLDjwvPn9lTVKM9s9wkMzA5buaQbuji2/oTyhbzvhtqn2UUr2IBtyv78Vpmy6oNGqT+IBwPUiImOMgDkWjgUHP67YMW9kp+FrFpBHP6pMSId0GnhPuyja2/v0QdP8Ahz8QnYTEtbUdmoVSG1CdWHQVCOJHE8RPGI9DNXjXDPMiDxH+1663cxPaYSg+/eo05nnlAP1QWSVIhAJUiEAhCEDggpJQCgVCJQgRxXLPiVgKtSzflY0vc5uuY5gL8fwttz6LpG1c/ZONMS4AkDnYgj6/Rah//TdWwxeWgAlrouSMrnB8+EAi2gQcm2vQ7RwbPyMZmd+oEucABb8QHisHdXZZrY9tFtSrRLmO/uUyQ5pAm4FiItCtq9XLRc4nvVnOc4jVrQ93cA6nr+IflVfuZtMUcd2lTTK7NAJImNIHTXqg6Vs34aNyn+vxdfEiQOxDslNxDrB0QXGeoW77G2KygXdnTZTbAa1rRYAcFzTEb/YJ9QdriKtPLcFjHEzeMpAMEcjadVZ7o/FOm+jVFR+epTe+HFopurU5llTJMAkWIBsQg3jbtZ7G5qdNzyCJDRLo1NuPldUGC2FgNpNc+thqdR+YiXCHgD9TYOpI8lzI/GzGHEuA7MMc7KGvFmnTXQX5+a23ZONqUstXM3M/vVWNmA7OdHRDpBEnmSgvsV8LNmsbDMM1p/MHPzernFaxj9xGYdrnMcTrE8OZ99VsmO3zptptfUPCIb3iSeQb5XWt19tHFy4EhrZystDdBLxqfKYkINN27DRHTTxNvfiq7EtLcPLDYtNr6cQOZEQR+lpF4Ww7zbIIAmL3PDiBBWo1do5M9MmQHEfSzhy4eMINexJnvevWdf5T207acJ9//b6JtemAbaEiByBUlPQdbfW31KDIwzBmk6an1/kfVetN36QZhKDWnM0UacOGh7gMheUTTu0DXLcf8nfwFfbA21Xwz2Po1HtLDBbmdljiCw2gglB6gBShU26m13YnCsqvAlw4aGwIMcNVchAQiEoSoGoSwhAFEJUIBBRCRBh49jndxuYSCcwJA5ZSQJ9Frm8W1KOGwriMjQRlpBsS4ixDelzf+Vs+MrMDYe4Nzd2SYubCCuK79bLxDcVnAd8oDYMtcJLiWEEEDj48LoNaxNWWtp6va14gaiSKjY08J5hUbsM1zHOLyS6oQ1jDd08Tz1HDiulf+KYers7ts8VAKgdd2ZlZogUwwTJzCSdIAItdcvxWAcGZi1zXZzqI7wiR6wPEoMSrhXUSDVY8HVrXWBA4xNxorHD7JrYg9r2VTLMucwEvi2gEeg5aK22jVGLw9GtEml3KoH4WktvHAZvv0Vhits4jAMb2TWPovMBxE5XRx5zB9lBp+0N3qtIlzadQ0zxe3KT4DxS0NvYimzL3wBMG8iNQCeHBbU7fTGYsMoNpMe+oYaA3oRa/KfRY+L3TxLRNekW9BB1H6feqCro70Vaha0uvp3oAvxe79+K27dXZ7cMH1KlZry6LNktzAg+B99Fz7aWyCwkgEX0FlE17ywAZhHCbEIN53o3rYXAMIcRIMcTpJIWgYoHtC7m49ef+PVZVLDwJN7A8Oc/aU3E6CLR4wHOOv0QR0cNmOota/Th9I803EYSoy5aQOBj6eSysPs2oBeGtd8pPE8cut730sLq7wO7hbRfUNUu4NY3NAM2eeUHQQJPHgQ15tVrvmkcQeROoPSVlu2g9pEgGwgmZIvEmZ4lZGzNnU6jnOqkhrLkNgFwA4cJJgCOagxVcVKnytptgAASQ1rdAOLj/ACUHYPhp8TA91PCVaTKYPcpOZOWeDXAkyT+adSusArzNsBjDjcOKU2q0y6NSQ6zGgaugAeJ9PTICByEIQCEQkQKClQEIFSJUIKrbexRiWhjz/bPzgEhxgODbjgCQY/T4hVg2A2j8tPtQGwZcS/WR3jJdwseUrZ0EIOWvd2AfLGt7RxfkzPFPQNLDVabO7ofJ+bM4ahaTt2nVxtWKNFhDAxoZSA7KmwT3qld0ATbXmY1M91xuwqVU9+nTPUtk+mnndROwNGjSFEU2sYZDWtbYnifHje5vqg82VQ7Z9dvfDiR/ca0dzKXGAHGM1gTMdLro22qVI7EztAcGmkZ4n+40E3NrO+q174rbBLcRmAGV7QGxp3SY87/RV27u8bf6Orga8inUBDH8GONhrycAfJBm7sbXo/19OxgUXhpMGHdm1oHWWtP/AGW94/bNM0yHwTczPQG86X6dVxF2Cq0agztMtOoIINuBB0PuFcHblSqRYj8xmb8T0/x5oMvaFJrjb/PKY+qraGzgDJ+WfIa81Z0cUxrI+cyJjQRMcIPWOXDVYO0MXm8eAGg8Brp9ygr9p4wDu07jif4WKzHsJaXtuAB8oc14177JH39VsO724uJxx/tMhk96q6RTbxPei/lJVnj8Xs3ZXdw8Y7FjWs7/AOCk79IHzEdDw1GiCoxOzcQ9tJ5pGmAHlrTDS6AHHuD5O7IAmYChxuPrPouLq0tbYUwYAAAy9yYAM8tGnzw8DvjV/rqeKxH9/K7vMNgWGxayIy2JiOIvK6tsqhsnFEOo16TZ/BUzNrNB1puDniW3jlFpKDmWJwRFEPYczSCHmT3pJgm1iLCPDSVXii0PBLSBmiNADxAc3h+y7mPhthZaadUhvdMfNmym2jg23AwYV+3c7DFxflEkguAHdcQLEiZnjM80GmfC7YjW121WtAApAN4uADpc9x0aXA5YBtHp1sOWLhmtYIaIHAAAAeACnLkEkoUfaJWlBIkTS7qPfmlQOSpEoQCEIQEpJSpEAocVhm1GlrwCDwKllYe1drUsPSdVrPDGNElx+wGpJ4AXKDSN69iw3s6sFhksfFzHP9QHhpPhzOruke2fT+YOpucPzSNRoe9NvNXO9fxkOIqCnTpxhpOYOy9rUFxmB0YYuAPM8Fa7KNOqc2YVGjvNcNHtIjN+nW44OaQUGubGwlM5qGIzsrUjl+azvykNIjTL43VjiNxpIIcXSdHSIiAOMAxwVvvHuy6vlxGHYO2pxLCRNemZJaZ/EAZE8RHhj7OZVxQFOnNJovVqugZAPwxxd+nheYug1rGbLHaClhmuq1CB3WAyHeEWHGTHkrf/AMbwOzmdttWp2tSJZhGGbmLOg9/6DnKg3g3/AMPgKbsNs4Znme0rauc+dXvGv/q2w5hcsxOJfWqF9Rxe4yST9hyF0G1b3/FLE44GjSH9PhtG0aVpbyqOAE/+oAHQrT+whZVPD8gfGD91M6kY+/r9EGH2ZHvp9FEdVZtoT793WNUoQdP9dUEuztvYjDkOo1Xsi9icpvxabHzC6Pu38b3NAbimTH46Y+7JH3XLKov79hREIPQGH+N2AdqazT+phP1aSrzZ3xRwNazMQwE2AfmYZ/5ASvMjAjMg9cU9qtdBB10Fu94Kxo4gQvMm5/xBrYMhjialH8k3Z1Z/+Ta9o1XcNibyU8TSz0nB7baHvN0JDpPdgcD1uLINt/qh7/2hUzXmPm9SQfRCDY0IlIgVEoSSgVNJQStR333+pYBkfPXcO5THAG2Z54D6lBa7zb00cFRNWs7/ANWCMzzybP30C877678VsfWl5hjSQyk35WDw4k8SdY4aLH3l27WxdQ1Kzy5xNtYaPytGgiBpyVTRw3P3/PkgxnUHETBMCbePIK63U3sdhH5XZjSJMj8VMm2dn7jjE6puFodPTjeBHmn4yiNHBpOgBgiZi3vgg7Thdq0zhTW7QU6WXMaxcMgbwc0xLuADfG3Bct32+JjsQOwwZfToAmajrVKpNpMXAjzPTRajtB9RtNlPtHdkXOc2kXOytNpcBMXMif0lSbN2fmOciWtIaOpvfpogMLscnUzxgRfSRPqs2jRa3hxHC5Hncf66Kzr0gL6AcpI+WTYa8FiCInLHIuibdI9wAgiewzPIW/YEf7UFRkWnzv5GFlvfaL8ffraVg4urcxf+PXw9ED2Onx5yPYWNiBz6x1unsJj3E+/3UOIdz98fJBivYoCI1U1R/P3xTQIuUEEqSeKge6VLTNkD2hWGzdo1aFQVKLyxw4jpzGhHQyq0BZNIoOj4f4xkMAfQJcB3i2q5rSeYbFvBC595e/VCD2KESkBSoCUhckcVyv4n/EprA7C4Wp/cBis9sgNbHyNdxJ45fDmgtd+/iezCh1LDRUr6ZtWU/H8x6Li2JxL61R1Wq8ve4yXE3J0MngsY4lzr8j536cvBNpvk9PLgED3UND3dP4sT4KUU4ImOFhaOU6dUw15EEm06cr6/folr1+gjiI6H+EGWXjKAI66iRM3/AMax0WBjMTMCBOnnpeep4qSpUsToDcden2WDia5FzwBPHkQI/wCRnyQYW0agNQxowZR1I1Pm4krY9kNhjQNYvbjlnhqdfVapRuRPEj7yVtuFrgDujWJNjryQTYisQBzAymxvqePM9FBUpDUnpAvodPr9EGoTMWBPDQyZOuuhUWIeI5aeRkceMCbdUDK1zqdAdbAxf0M+qr65H8eP+P3T6+LjXienT9lBVM36+/fggUP/AN++qiqHX36pG1Bqdff7KGrUMoFZTJNuCjxJ/wAfysmjZs8TZYbxmefGEEOVPbqlAlyRwugeRdS0gmC9uPD+EOfFkGewGOCFgtNtUIPZyQuQCtS+I23jh8KWtMOq5mz+VoHePiZA8ygofiJ8QsjXUsORoQ+oD5ZW/W64e1+dxc4klziTzPqrLbGMJbynlpxt49FVUXEDy/m6DLpMt6RIPPSNP9pWnhwn2TyTW1OH+uV4UZdA18J4BBJUZbzNwTHUyonVYt4W6wf3hSOeYjXXw9CsWs7X7fVBOcTb6/4CwcXX7p6wPqSUPKxq+ovx/wAfsgkwre8PD72V1SxZH2A8ABf6n1VJhT3j5KwpP/ideH+EFrUrggRqbm3W/wBePG6xMQSTDdeHGfD3xT8Lg3VXZWj14dXe/VXbNlOw7e92ck6h2ZxPGMvyjTTp0QUeOweWjlmS67j1A7rR0B+s9FRtq2vM8fFbhWgiJk3jU3g2C1baeHLXZuevjpKCGUAc1GnB6CV9SWknh+6hpGGE+Xv3xSPqSzz/AGTKzrAeaB1AWJ5BRh11IHdzxKibqgdmvPJAfJkpqGoJpQmByEHs/MuFfE/eHt8U9jDLGf226xYd7Qxc/ZdR3429/SYN72kB57rONyNfIXXnjE4jM9zr6zP3JHXmgg2q+T9uNhIssAOsnYut3vfioRzQZQr/AGSdry0v9uiiLks+/fmgmqVOF/50UFR8z76pXPtB6+/VQ1H+Xs8kC1DYKB4v78U8vUL36oHYeVY09J0VfhzpGqle/rPvh0QZ1XGua0NY4tBaC7LbNm71z5gR0Kbhdo1CWsqPc5hIEOM5SYAc0m44W5DwWC651+nCfVKSGuhpzX1ggW8b/QIL/HYttFjTGd7hME2H6jF+YERMG9r1T9tGpLarWkH8TQA4eY1HikxrnVXuOpb3S3iGtGvXj4LEOGOpBAm5Og/yga5sEiZhMe5LUdc+PsKElA8OtHVMc5CRA97tE5jbJrtU9psgR2qdlAF9ToP3P8KN2qfVPePvogZKEsIQdX+J28JxGKcwO/t0u62NM0jM6DzNv+K0N1h/KzNq1cznOcYkk+JJn7T6qnr1r++aCPEC6GCQmVHTdFNyCXMmOcjOmPKAzJrnJkpHFASU06JyaUGRSaAw8yY8ok6eQ802ff1Qw2jrP0ShA0qXA4fO+PeoH7n0UZWThKkB56ED/o798qDFDpM8yT4T1SucTqSfEymj9kqCOSD7uisyHW01HgntaSRHvxS4gjMY0EAdYCCFNaLqWUxmqBSnk3UaWUAU5t/FMShBJ2Z6eoSJxcBaJQgt8Q7Nc6ST9SFW1QrGqLEdFXvEH39UEJKRpSuKbKB5ckLlGE4ICEFBQEBFk5j45egP3FkkJIQZdOoSCO7FiTlbYeIEpDVGpa0+Mg+jTqogTk6F1/If5+iXMgk7Rv5B/wBnqerTgREa5gDPKRPOAsJ2iyKlXuEzew8z/gH0QRGq38h/7f4QKrYjJ55ioGuRmQZIcCIA8QDBPqDPhKx3Zf1AeIP7JoenYgd4oIiOUoCWEQgQJZSIQLCAmynoHuuUJspEFs+pqRxWHU1WbWb75LDqsQY7kwhPcxAYga0J4Q1sJ2VA0pE6EOagI0QEszCGtQPpQQWm03B4Bw5/UKLRPLUjigRzlLiD3WjxJ87D9/VRAJ1aST6elkEQalhODUuVAjGgXN40HXhPRNcZS5EmRAxH8pxYlDbDxQRkIKdlTuzQRBOlL2aMiBJQlyoQX2IHv1WHiG3QhBjvanBqEIFDUhCEIEaLpXt+yEIGFunvilYEIQKW+/NMcEiEElEXHinZUIQDmqOEIQJCWEIQODUOYIHmhCBMqc9gj0QhAwDRKWoQgaGhCEI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12" name="Picture 16" descr="http://nomesjoana.files.wordpress.com/2011/12/quevedo.jpg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436096" y="3789040"/>
            <a:ext cx="3240360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5004048" cy="5301208"/>
          </a:xfrm>
        </p:spPr>
        <p:txBody>
          <a:bodyPr>
            <a:normAutofit fontScale="85000" lnSpcReduction="10000"/>
          </a:bodyPr>
          <a:lstStyle/>
          <a:p>
            <a:r>
              <a:rPr lang="es-ES" sz="2000" dirty="0" smtClean="0"/>
              <a:t>Luis de Góngora: </a:t>
            </a:r>
            <a:r>
              <a:rPr lang="es-ES" sz="2000" b="1" dirty="0" smtClean="0"/>
              <a:t>Luis </a:t>
            </a:r>
            <a:r>
              <a:rPr lang="es-ES" sz="2000" b="1" dirty="0"/>
              <a:t>de Góngora y </a:t>
            </a:r>
            <a:r>
              <a:rPr lang="es-ES" sz="2000" b="1" dirty="0" err="1"/>
              <a:t>Argote</a:t>
            </a:r>
            <a:r>
              <a:rPr lang="es-ES" sz="2000" dirty="0"/>
              <a:t> (11 julio 1561-24 mayo 1627) fue un </a:t>
            </a:r>
            <a:r>
              <a:rPr lang="es-ES" sz="2000" dirty="0">
                <a:hlinkClick r:id="rId2" tooltip="Literatura barroca española"/>
              </a:rPr>
              <a:t>barroco español</a:t>
            </a:r>
            <a:r>
              <a:rPr lang="es-ES" sz="2000" dirty="0"/>
              <a:t> </a:t>
            </a:r>
            <a:r>
              <a:rPr lang="es-ES" sz="2000" dirty="0" smtClean="0"/>
              <a:t>l</a:t>
            </a:r>
            <a:r>
              <a:rPr lang="es-ES" sz="2000" dirty="0" smtClean="0"/>
              <a:t>írico y</a:t>
            </a:r>
            <a:r>
              <a:rPr lang="es-ES" sz="2000" dirty="0"/>
              <a:t> </a:t>
            </a:r>
            <a:r>
              <a:rPr lang="es-ES" sz="2000" dirty="0">
                <a:hlinkClick r:id="rId3" tooltip="Poeta"/>
              </a:rPr>
              <a:t>poeta</a:t>
            </a:r>
            <a:r>
              <a:rPr lang="es-ES" sz="2000" dirty="0"/>
              <a:t> . Góngora y su rival de toda la vida, </a:t>
            </a:r>
            <a:r>
              <a:rPr lang="es-ES" sz="2000" dirty="0">
                <a:hlinkClick r:id="rId4" tooltip="Francisco de Quevedo"/>
              </a:rPr>
              <a:t>Francisco de Quevedo</a:t>
            </a:r>
            <a:r>
              <a:rPr lang="es-ES" sz="2000" dirty="0"/>
              <a:t> , son ampliamente considerados como los poetas españoles más importantes de todos los tiempos. Su estilo se caracteriza por lo que se llamó </a:t>
            </a:r>
            <a:r>
              <a:rPr lang="es-ES" sz="2000" i="1" dirty="0">
                <a:hlinkClick r:id="rId5" tooltip="Culteranismo"/>
              </a:rPr>
              <a:t>culteranismo</a:t>
            </a:r>
            <a:r>
              <a:rPr lang="es-ES" sz="2000" dirty="0"/>
              <a:t> , también conocido como </a:t>
            </a:r>
            <a:r>
              <a:rPr lang="es-ES" sz="2000" i="1" dirty="0"/>
              <a:t>gongorismo</a:t>
            </a:r>
            <a:r>
              <a:rPr lang="es-ES" sz="2000" dirty="0"/>
              <a:t> ( </a:t>
            </a:r>
            <a:r>
              <a:rPr lang="es-ES" sz="2000" i="1" dirty="0"/>
              <a:t>gongorismo</a:t>
            </a:r>
            <a:r>
              <a:rPr lang="es-ES" sz="2000" dirty="0"/>
              <a:t> ). Este estilo existía en marcado contraste con la de Quevedo </a:t>
            </a:r>
            <a:r>
              <a:rPr lang="es-ES" sz="2000" i="1" dirty="0">
                <a:hlinkClick r:id="rId6" tooltip="Conceptismo"/>
              </a:rPr>
              <a:t>conceptismo</a:t>
            </a:r>
            <a:r>
              <a:rPr lang="es-ES" sz="2000" dirty="0"/>
              <a:t> .</a:t>
            </a:r>
          </a:p>
          <a:p>
            <a:endParaRPr lang="es-ES" sz="2000" dirty="0" smtClean="0"/>
          </a:p>
          <a:p>
            <a:r>
              <a:rPr lang="es-ES" sz="2000" dirty="0" smtClean="0"/>
              <a:t>Lope</a:t>
            </a:r>
            <a:r>
              <a:rPr lang="es-ES" dirty="0" smtClean="0"/>
              <a:t> </a:t>
            </a:r>
            <a:r>
              <a:rPr lang="es-ES" sz="2000" dirty="0" smtClean="0"/>
              <a:t>de Vega</a:t>
            </a:r>
            <a:r>
              <a:rPr lang="es-ES" sz="2200" dirty="0" smtClean="0"/>
              <a:t>: </a:t>
            </a:r>
            <a:r>
              <a:rPr lang="es-ES" sz="2200" b="1" dirty="0"/>
              <a:t>Félix Lope de Vega y Carpio</a:t>
            </a:r>
            <a:r>
              <a:rPr lang="es-ES" sz="2200" dirty="0"/>
              <a:t> (</a:t>
            </a:r>
            <a:r>
              <a:rPr lang="es-ES" sz="2200" dirty="0">
                <a:hlinkClick r:id="rId7" tooltip="Madrid"/>
              </a:rPr>
              <a:t>Madrid</a:t>
            </a:r>
            <a:r>
              <a:rPr lang="es-ES" sz="2200" dirty="0"/>
              <a:t>, </a:t>
            </a:r>
            <a:r>
              <a:rPr lang="es-ES" sz="2200" dirty="0">
                <a:hlinkClick r:id="rId8" tooltip="25 de noviembre"/>
              </a:rPr>
              <a:t>25 de noviembre</a:t>
            </a:r>
            <a:r>
              <a:rPr lang="es-ES" sz="2200" dirty="0"/>
              <a:t> de </a:t>
            </a:r>
            <a:r>
              <a:rPr lang="es-ES" sz="2200" dirty="0">
                <a:hlinkClick r:id="rId9" tooltip="1562"/>
              </a:rPr>
              <a:t>1562</a:t>
            </a:r>
            <a:r>
              <a:rPr lang="es-ES" sz="2200" dirty="0"/>
              <a:t>-</a:t>
            </a:r>
            <a:r>
              <a:rPr lang="es-ES" sz="2200" dirty="0">
                <a:hlinkClick r:id="rId7" tooltip="Madrid"/>
              </a:rPr>
              <a:t>ibídem</a:t>
            </a:r>
            <a:r>
              <a:rPr lang="es-ES" sz="2200" dirty="0"/>
              <a:t>, </a:t>
            </a:r>
            <a:r>
              <a:rPr lang="es-ES" sz="2200" dirty="0">
                <a:hlinkClick r:id="rId10" tooltip="27 de agosto"/>
              </a:rPr>
              <a:t>27 de agosto</a:t>
            </a:r>
            <a:r>
              <a:rPr lang="es-ES" sz="2200" dirty="0"/>
              <a:t> de </a:t>
            </a:r>
            <a:r>
              <a:rPr lang="es-ES" sz="2200" dirty="0">
                <a:hlinkClick r:id="rId11" tooltip="1635"/>
              </a:rPr>
              <a:t>1635</a:t>
            </a:r>
            <a:r>
              <a:rPr lang="es-ES" sz="2200" baseline="30000" dirty="0">
                <a:hlinkClick r:id="rId12"/>
              </a:rPr>
              <a:t>1</a:t>
            </a:r>
            <a:r>
              <a:rPr lang="es-ES" sz="2200" dirty="0"/>
              <a:t> ) fue uno de los más importantes poetas y dramaturgos del </a:t>
            </a:r>
            <a:r>
              <a:rPr lang="es-ES" sz="2200" dirty="0">
                <a:hlinkClick r:id="rId13" tooltip="Siglo de Oro"/>
              </a:rPr>
              <a:t>Siglo de Oro</a:t>
            </a:r>
            <a:r>
              <a:rPr lang="es-ES" sz="2200" dirty="0"/>
              <a:t> español y, por la extensión de su obra, uno de los más prolíficos autores de la literatura universal.</a:t>
            </a:r>
            <a:r>
              <a:rPr lang="es-ES" sz="2200" dirty="0" smtClean="0"/>
              <a:t/>
            </a:r>
            <a:br>
              <a:rPr lang="es-ES" sz="2200" dirty="0" smtClean="0"/>
            </a:br>
            <a:endParaRPr lang="es-ES" sz="2200" dirty="0"/>
          </a:p>
        </p:txBody>
      </p:sp>
      <p:sp>
        <p:nvSpPr>
          <p:cNvPr id="20482" name="AutoShape 2" descr="data:image/jpeg;base64,/9j/4AAQSkZJRgABAQAAAQABAAD/2wCEAAkGBhQSEBUUEhQVFRUVFBcYFBcUFxQVGBcXHRcVFxcVFBUXHCYeFxokGRQUHy8gJCcpLCwsFR4xNTAqNSYsLCkBCQoKDgwOGg8PGiokHBwsLCwsKSwsLCksLCwsLCwsKSwpLCwsLCwsLCwsLCwpLCwsLCksLCwpLCwsLCwsLCwsLP/AABEIANwA5QMBIgACEQEDEQH/xAAbAAABBQEBAAAAAAAAAAAAAAAGAAEDBAUCB//EAE0QAAIAAwQECQgHBAgGAwAAAAECAAMRBBIhMQUGQVETIjJhcYGRsdEHQlJicpKhwRQjorLS4fAzU3OCFRYXJFSDk8IlNUNEY/E0o7P/xAAYAQEBAQEBAAAAAAAAAAAAAAAAAQIDBP/EACMRAQEAAgMBAAIDAQEBAAAAAAABAhESITFBA1EyQmFxIhP/2gAMAwEAAhEDEQA/ANWyi+WBJwNMDSLRkDn7Th0RV0UMX52/XdGhSPJJNR0tu3EuUNxPWYf6Ou4xIBC2xdQ3URsq8/UTCWyr6x64nIhoahuozZl3HtMRmwp6w6HYfOLEKkXUNq5sS7399vGI3soFOVnQ8d9xO/mi3Ec7zfaH3WhqG3Asq8/WxjmZo6W3KWvSYswlgIF0egFApA3BiPnDHR0s0qtaZVJNInmTQoqxAHOaRwlrQnBlNcsRE2acNYUOw9TMO6EtgX1j0s3jFgw8BSXRUsbCfaZz3mIJurVmblSUPSK98akKLtFCdYFC8UXQqmgBIGW0bcomNiU5g9TMO4x3aOS3snuMSKYKg/o1Nze83yMO+jpZzX7T+MWKw9YCo2i5RFCgI3Ek95hS9FylHFQDmGHdFqEYIqnRcr0fi3yMcHRMr0e1n8YuxyYKpDRcseb9p/GEmjpYNVWhOZq1T0kmLhjmCM6x8kjHB3GO4OwA7AB1QohkzDemDdNenvGGjnZ22n0G9Q3TGpSMfVs1lnpPfGvHSsOgIekMsPEUjDAxxMhoCQw8cx0IqGIiOds9odzRJHE0Ze0PnAdRBabYssYnE5Duh7baeDQmlTkBvOyMuTIvNVzePwHVtjnnnxdMcd91AtuJZqmtaZ4745coTeoMsBuOMXzoaWTXHtMKZo1AMB8458nTcCumbEzteQkrTINQg7+eK8q0WmSKpNcczG8D1NBLOlVwApvpFVpWw4g78e+Lj+X4t/HvtzonX0VCWlbhOTryT7QzXqrBeCCKjEbKR5lpvR/EwG0Fd+2o/XNG35PdNF0MhzW6LydFaMvUTXrjtNWbjz2auhbPHFb2W7jEqZRHPHFPst3GO5eUVHcIw0KClDGETDAwDwxhqwxMAxhoUMYIxl5Uz+LM++0KOZJo0z+LM+8TCjFbSarNWUfaMbUYeqh+qPtGNuN1iOgYVY5BjqsRXBMK9D0hUgHUx0DDAQoo6MRztntD5x3HE3LrHfCIr6SSqDmPyIiohumsW7ZjRR0nuHzipMksoqcuuPL+XvJ6MPNLiTKiGdsIrJPwhVY5CMcvhxRTEjNpVqnfX5RfmzKZxmlgXrsGA64kdp4itUqqUPOeitfl3xiauPwVuSmALXepuL+ca9tmkFhsrGRomTet0r+IPhj3CPXh0835Hpc7I9B7jHUs4CGmZHoPdDSjxR0CNuSWsNWOb0KsFMxh45Ixh6wCJhoVYVYBVjkx0Y5MEYlzjTP4jZdUKJZvLfHzzsrsEKOdrcRaofsm9s/KN6B/U79k/tnuWN+OtYjkpjhGXaXYWuTVjQiZxcgOLh0nn7o1orz7ArOrmt5K3aEgCueG2MtS6ZM+0qs1ZxCzEaZcDqz1Q8kArySBjEVsUzZtovKx4IKFuuFKCl4sgIILmnZtjZGipdQSCbpqoLMVU71Umg+UdT9GI7FiDUi61GZby7mAPGHTE01yjD06ocy2lsTMnBBKG1RUMZlcxhgfygklr1xSnaFltMv8cNdui67KAu4AZCL6rQUGQyis27jqOJmXWO+Oo4m5dY7xFZZelA9/BrqkDk0vMcqVOAAoTFD6QwrjUDMXgxHSI2rQl4865cxzr3RnjQqK9+gvMwvGpxx3bI8+Xtd8a5nTODNTlT4xCdKTq1FLvOmzfi1fhE1ulX3ocBUZc2/mrHdssBMtlUmppRhmMRllHPH10y8m0TW2+KsKGmYy7NkZgmUJi5ZbAyrxr1RtIArz0r8Yp6SseN9evv8A10xb61POj6SlBqMPOHxiHV6zUtCznFEFQpO0kUBAzpicYnkJWWank17CKiI7QWrTKigUwyqKEfrdHSZWTpzuMt7GjjDqjiXyR0CFKFFAOwAfCFK5I6BHeePPSZIpaVDcC9xrpCMa55Amg3ZZxfMcTZQZSpyIocSMOkQAsLSzmyyyCymSGu3rodgDS+dwpXbF6zzJf0cpMqLs0oQ5L0epIAu0vLjh0RpNomUVVbuEvkULAr7LA1HbHR0dLuXLou1rtre9K9Wt7nrWI3coxbPMWXJmyWIXg5gVmCswe9jioNcQpBFchFzQk+hmyiiI0thXgxRWqMDQ5Ggi9L0ZLVSoUUJqc6lvSLVrXnrHdnsaS63FAqanMkneScSYqWypIRhyY5MGGVNBMyZSnL219FYaGZqzJnM3+1T3GFHK+ukRaofs29s9yxvVgY1URir0YgXtl3cu8GN4WVv3jdifhjtXKLNYcmK30Y/vG7E/DD/Rj6bfY/DE0qyDD1it9HPpt9n8MP8ARz6bfY/DF0LFYVYr/Rz6bfZ/DC+j+u/2fww0LFYjmth1jvERiz+u/wBnwjifIw5TZj0d45oDi1TLjV2GOeFvEU2Y/rtiG3yqry2NDiKrXuEYFtnXmCKWJrkDiFNKkkR5ssf/AE7494tcTMSeeldld0XJU6gxgYezBGFS7AHFSzVG4gHONMz1NOMcdlfyjFw126er9rtNaAGKU+aoAX9bMYdLPmzXqDLH4xnMVNa3tx41InFfOk8lwa8+HhTs+MKw2Rps3jUFM8eStagc7GnwiCbLHFUVzLHE4KAfmQIypOnHs0wgC8hIqCSNgIN4Y1x21jthhvtjPPXT0esRyTxR0DujH0Lp+TaCFVmSZ6Dsa/ymtG7+aNKzSBcXFuSPObd0x308yzWFeiP6OPW95vGEbKvre83jAd3oV6IvoQ3v77eMP9DX1vffxgJKw16OPoi7299/GOTYl3v77+MBLejktEX0Jd7++/jDHR6+v/qTPGAoFKTJmyrA4ewg+UKHdAjuBU4jMlvNXaYUcr63FTUzkP7XyWCQQOamDiP7XyEEkda5w0KHhoKUPChQDwoUKAaGmck9XeIcxl6Q08iB1UhnCk0GQpsY/KIJ7VZUYEuBliSSO3fGILMmGAUMcOL1UqKUgWtOmZk6cGmsSqsKKMANuA34QaSuTXAqQSOn/wBGsY/Jj9dfx5aZ0+Ul2tAx2Ch7DiYay2UAghAMsKYk8+2kTyrSiLmK1OPXUxWtemlyQ32xy2D5COHfx3/6vTZuBqeYfMmMScxM27LFScwNv5c8S2CyzrQeLxV2ufiEHndJwjYWzy7OLssVY8pjiTzsY3jgxlnFGdZ7im8eM3KOxVGwbhtgY0mb5BApeAI5sMPgBFvTGn75KKagUvEecdw5q9sVEnB+IcGA4prnhWPRJp57d1BKJLIVwZXBB564fKDLVfWoTKSpxAmDBScA42DmbvgNv3ZgFRWq4jLYT2ZdUQPKDOaHa33jhGmXscICPPNC65zpVEmjhFGGJowHtbeuD2xWxZqB0yI/QjNip4aHrDEwCjkx1WOaRAgIRh4RijItZ+tf+T/80hRX0kZnDvcCkUTlMR5gyoDCjll61HOqRAMxa5N8h4QRiBrVNePOOy9QdUEsdqxChoUKMqeFChQDwoakZWm9YEs49Jzko723CAm07aSkhypoaUH5dVYDNHqLs1zXkMca82XxihbtJTZr8I7EkHAbBzAboks9pJLLkDKNBXaRv20y6ojXjOs5vTFFKAgsezbBnqy/CWa6fNqBTPDKnOKiAzhLhQVozEE081dggn1ethSayUoC5oPWGBXrFPhGr+mYVp0NNLlaFr1SGULSlc2BNVNfyi5o/VdU409q7buQrz74pydaGmz3RQFBLKhXEmhJxJwxC7It2nSyyxxiAfec9uUZ4t3OtG1aRoLqCg/WAECOmdMZy0apPLNe0A/OINJaVmTCQvFT7R5ifkIypUrHDE/D842wmslkNQMKseKOfeegRzMs96YFXHYOfn+EX7ClyW81s6XE6TmR0eMc6BklpoamAVurE0jHLdv+Na6cJY14dVc0IYCuYOWe6L03R61ICgEtmKRUmceex2XwK9gi1a34Na1zJA5ufni7NKE6xMJhXlHIUH65o39Ba6S5IEmYpuqaCYuI5yV6d3ZGBbLYZYuIasRx2HPjQc9NsUDKFKD/ANxqf6zf8exSbSrqGRgynIg1BjvOPJtC6bm2V6oaqeUh5J8Dzx6forSiWiWHQ4HMbVO0GFibWUxjukMI6iK5MIw8MYDJtss8M1DsTP2emFCt7ETmpTkpvOzmhRyy9birqpSs0bb5r0YQQgQOapNjO9v5CCOOtc4UKHrDViKcQoUIwGVp/TfAJRcZjckbh6RgEcF2LuasTmd++NnWCxtwpdq0Jwr+sAAIxbRPobq1ZjkBvjO9tyaVptbwoMTgo59/63RoWZaOyUFODY134jCvSDE9l0cZK33xmuKAegNscWeUQ9fNCsCdw4p8YsKG5y1mt6h7vzjbtFpKT7wGDKjEZV4u/YcIxbLVphb0mPxxoe2N+0Weplkj/pAfFvyi5exmeKDSlGMsMMwBiCDjtGYxhrPYyNhJ5z+jF1WKpW7eOIyBoQ2ZB2UjRstqqoupQ7aig7Ibq6jHaxOwq2A3LmeuK/Am8EUYnCgjZtDEhgNvneAiCUOAUvmxqJY2k7W6IzctReKnpaZRkkrlLXHnY5n9b4s6Ee7LmNzinNFGzyjR5hxIzO9zui/oqWTZ39sY9S/Mwk1NF7rjRUqr45VqekxJptr0wLTBa16dvyju9wVXzxAUbzzxHZlvs7HMlqnrMWF/TO0hLrP6VU/AD5RcXQwKBiaboe2WUmbKWmagdpx742bWmQyoaDx7I1akgatujWSppUbT1xf1W0mZM0GvEagcdx6RGsQLtDt6460BoD6ypHF5+0Q2lgySO4YQ8RDQxh45MBm24fWn2V7jDwrew4X+Re9oUYy9bjP1QSnC+38hBFA5qhgZo9b5CCOOlc4VYVYaMzWLSv0ezPMHKFAtcrxNAT0Z9URWhOtSJy3Va5XmC98drMBAIIIORBBHURABqVoRLVwk+01msHugOSRWgNTvzyygpn6uIFJs/wBQ+B4nIJBBF9MsxmMYtmiL9tsKzVutGXK0VZpJoXRX23mQHsOMbUtyQCRQ0xG47RWBvX8J9FIMtWmzGVJfFBata1U54AHtiaXaW1aE4QF5UwPXAUIp1MDTCK66AKSWLuE5VQSNpAzrTKMTyY6Xuu9nY4ML6e0MGHWKH+WD62gGW1cRT5iLcdEy2CrLq3LX/uJPvLsrQ576Rp/0GswBUmoxRSOKwY5jEhThjWArW6wJLtrqihVJQ3QKDFVJpuxrHqdksMuUKS0VB6qgdtM+uFxnVSUN27RnAKFE2UrNkZkwSzmKkVzy+McSJPF41ps4O2kxO+CydZ1cUdVYHYwBGOeceT6v2RW0kstlBQTX4pxFFvkA7xgISbLRvZdCpMQsrrMINCZbBhXcTvp3xSm2CWk0mdPko4ACoWXiLTA0O0iDCVLVRRQANwAA7BFe36NlTlImIrVFMQCR0HMdUZ4ze2uVClrl2ZpYQWqSAKk8ccY88SaNeypLum1SakknjA/rIQMahyEe2hXUMLj4MAwy3HCPSX0DZyCDJlUIINEUfEDCNXGRndZU3V5LQiMkxStSariDQkYH9ZRzI1aIJumoLEmp5zGvobRIs0vg0ZmQElQ1CVriVBAFRXHGLcnI9LfeMTS7rIfV0MUYmjKxOG40w+ENatCscsf18MIqa2W602ZOFlzVKFwt1pa1WtaUbaMDnC0NOttokLNE+St6tFMmuTEYkHmi8U5NORoIU49D0fM7Y05UoKKCA+w6x2iZaWsrPLlzULAOqXkcgVoVJquGNR2RU0JrLbLRaDJ4SWhAYk8GG5JpSlRF4nIfwoHLStullGExJy314RVlBWuV4xXHHDZnBDWIETDGEIUBm25vrf5F+88KG0ifrP5B95oUYs7bnjJ1YqXm0NBeoaAYmg3iCG43pHsXwjA1VbjTBub5CCMmOlc44Mo+kexfCMDXdKWNixLC8mBoNu8UMEgjE1zsbTLFNVcSAGpvCkE/AHsjKszyePfkTCvEpNpRcQeKuPGrBZwR9Jvs+EBvkvmjgZq1xEwGnMVAr8DBtGsvUniLgj6TfZ8IHgn0jSRFSVsi54ftX2DCmA+7G3a9JpLlTJhNVlhr3SPN6a0HTAnqzp9ZMkl5VpaZNdpkwrJYgljhQ7RSnaYRWBrFZzYbffRdomSzzHlDDDO8I9IRhNkh1diroGHJyNDjxYCddtJLaZSlZFoV5ZreeUVW6RxgTXDIHqjR8nWlb9mmSWzlVK+w2PwavaIv9f8AifWHrq4FtIIrxEONd3NTdHpXA87do8I8x1+X+/E+pL7o9QlioB5oXw+m4Lnbt/KPMtBTB/SoUKBSdNFQWr/1McTT4QfW/WOTJmLKYs0xqUSWpZscqjZHn+gf+cVy+vnGhzymQxSvTuB9Zu0eEMbP6z9o8ImvCMxdY5TWgyJd+Y68u4tVTHzmJAEZV5rqvbllWy8VcgBx9WCz5EYDdvj0DQ2mRaJsxF4ZQioRf4jG9erVSMBgMeeArUNaaRr6s2PTRKQMXoLxABbaQK0BPNU9saySGNm9Z/e/KOLPZsCLz4M3neseaK2kNYJMl1lsxMx+SiKXY1wGAyjQk+d7TfeMZUOa+SALExqxo6Zk76fOJdS5V6wyjVhysAfXaKnlA0vJ+ivK4RDMLLxAQSKMCbwGWG+M/VrXizSLLLlTL95b1bqgjFicDe543rpPqGRLppsrU8psamv7OucUdCTCmkXCo8yhnCksgNS8casQNkTaGtgm6Sa1n6uSGYlphAAql1VrkWOdBz7op6J07KkaRmTmqZZabQqKk3iaGhIwioPtBz2nymZr6ETZiXb2ICtQVzxpnGj9E9Z/e/KBpvKVZaGgmk7OKoqem9Gzq7pCZPkibMCqHqUVa4LUgFmJxJpuEYsrW1v6J6z+9+UMbH6z+8YswoisLSVkVZgNWJKjNici3jChaxzyrpSmKbfabnEKGmop6p8ub7XygkIgR0HMmgTeBRGcPiHLKCKbCBnhFG1eUWdLmNLezoHU0IvtnGtbYg9WHpGRZdIzghmWmXLky1Us1JjOw5iLtPjGRI12m2iYVslmv3c2mNdFNhNMB0VjOjazP1NuTTOsk0yHOa0DId4u7BzYxbl6LtT4TrVxdokoJbEbr+Y6ozTrq8mYEtcgyq5Mpvr0jeOgmNPSOkp4XhJCSpsu7eBvMGpSpIFKHti9xVHS+rdonSxJWZJlSRSiIrmtDUXiTjjj0743rCkwLSaUJGRlhlFKbQSaHogS0dr1aJ8wS5dnlliCRVyBQZ4mL9s0/bZKGZMsku4uLFJoJA30xhZfEaGmbDaZoZJc2UktlK4ozNQihqSab8hGFonUafZn4RJ6YKwIutiCMjjvoeqNqwaea1ShMsolmmDrNLKVbYOKCCOeMRNepxnGQ0mWGvFDRmNDiMOuE34I9IeT6fPmGZNtKsxpU3CMBkAAcBEa+TOZ/ifst+KN0WzSP+Hs/wDqHxifRelbQZxlWqUsuq1lshLKxrit6tK0xpF3f2MbRmoc6RMMyXaUv3SoZpRYiuZFWzoKV5zFSZ5L3JLG0gkkkkoa1OZ5UegUhGJumnnv9lz/AOJHuN+KNHRupM+zo6ybUq8JS83BVbCtACWwzMF5MV7bwt0cCZddvCBiOq6cIcqAlfJew/7gf6Z/FD/2Xt/if/rP44a26+2mVOMp5Uq+Gu4X6V2Y3sjUHrg00eJ1Dw/BV2CXfoN9Sxx6ottn0D+rmooss8TTN4QhWAFy7QkUrW8dle2CqXm3tN3mBt9L2z6WbOi2diqB2YiYoUHAAi8TXLDnghsl6hv3b1TW7WldtK40iDo2RDiUUk51VcfhDfQpfoJ7q+ETVhRFRmSpFLooMhQU6hHH0OX6Ce6vhAppTXw8NwNklia967U1oW2hQKVHOTF+VpG2ywGtEhGTzjIarrz3CeN1RdJtuCxy/QT3V8IkCgZAAc2EVdHaSScpZGDAMVqOgEdGDD4xPaAxU8HdvbL4JXroQYipBDmMXRWl5jWibZ5wlhpaqymXeoynfexqKiNkwAprzamRpN2mKtXAbG5+mFEHlDGMjomd6w8dMfEtSapNx5vSIDdZ/wDmUz+KvcsGWqXLm9IgM1pH/En/AIqdyxMf5J8HGv8A/wDBenpp96KPkwX+7TD/AOX/AGLGnrvZy9hmhRUi63UGBPwrGX5Mpo4CatcRNrTmKgA/Axmfxq/o/lLT6iU20TCO1T4Rf1Saujlx82YPi8UfKWw+jyxtM2o6laveIu6mSiNHpXaHI6CzRP6n0Jagv/fl9h/ux6FrKtbHP/hP3GPO9Q2/v6D1X+6Y9H06K2WcP/DM+6Y1mQH+S442gc0s/fjJm4aXen+IPfGp5L8Hn+yne0Y9uemlphxwnk4Z51oI1/Zn49YWOoFLXrg4MoLInSw05FZpyXVuk0IBryvAwVRitMrWLRiTJLsbwZJblWVmUggEjI0OI2wE6j2MWppnDPNIVVIpMdcSTXI80eg6S/YTf4b/AHTHnGodqnS3m8DJ4UlVvC+qUFTQ45xZ5StbWqwNYkSbZ5s1SXusGcuMiRgeiCrQGkTPs8uaRQsuIG8Eg9VR8YE9aLW87RyNNW64tBBG6hmLTnwGe2N/Uc/3GV/N99onw+hTymaPuT0mj/qLQ+0u33SOyDrV+38PZZUzayC97Q4rfEGMzXzR3C2JzTGWQ46Bg3wJ7IGdVdP8FYLUtcZYvS/5+Jh0NQ9cX2H0SaqzBMmWm0kj62cVSpHIli6KfrZBBLnLVuMOUdogC1j1blydGy2uATU4O8wGJvcoNvxPwiXVTV2TaUdpyliCgFGYYcGp2Hnh16D1ZoORB6CIjtZIluRmEanTQxgNqLJUq8isuYjBlYkuMDWjKTiD0xvT68G1aVuGtMsjlE6HmHk5Stux2S3PXQCvYY9TpHl3k5/+d/lv3CPSbTpGVLNHmIhpWjMqmm+hMaz9TEpFgVHd1FDMoXAyLDzqb6Gh30EWYof05Z/38r/UTxjjWG38DZZrjMIQvtNxV+JEY1WgJozTtdLGYTxZkxk/lPEXuUx6ZHkGsOhzZJsvnlI1dz0o/wBoV649W0dbBNky5g89FbrIx+NY3l4zA15QZdRI/wAz/ZCifXeXUSf8z/ZChL0ukeqfLm9I+cButh/4k/tp3JBbq/bUlCa8x1RbwxY0xocBv6BAPp7SizrW81a3S4K7CQABXmrSLj/JPj2KlYHbRqTL4QzJEyZZ2OfBnDs+WUZP9pi/uG98fhiG1a/zJxSVZk4N3YLeYhszQUFMOmMTHJdtpdRkdw9onTZ5GQc0Hwxp1wRiWFW6AAAtABgAKZARBo6yNLQB5jzW2s9M+YAYCIdKabkyB9a4U3SQubHoAiXtXmeq895drRpcvhXAaiBgteKa4ncIM9K223T5TSlsnB3xdZmmI1FOdKU2QGataUWTa5cx8FF4MQCaVUivxj1WxW6XOW/LYOuVRv3HnjeTMYup2rJsiMXIMx6VpkoFaAHbiYDbeP8Air/x/mI9Kt+k5ckVmuqA5VOJ6BmY8rtmkA9taalSDNvLXAkVwruiY7t2t8eszrOrgB1DUIYVFaMMiOeJaQAr5Sn/AHC+83hFS2672i0FZcocEWYCqkkkkgAVpgOiHGm3odu/ZTPYf7pjz7yeW6XKmzjNmKgKLS8QtcTlWDB9WkaWsuZMnOAKMTNcXjtJFadUVP7P7J6L++0SWQZmvunJL2dUlzEdjMBohDUADVJplmI2dRkIsEq8KVvEV3F2IMc2fUWyIwPBlqbGZmHWNsbyigoMANkNzWoaNaJIdGRsmUqegih748i0LopmtqyGrhNpMG8Iamvux6/WB6yaEu6TmzqcUylIPrsbrddEJ/mhjdFLX8VsL+0n3hGLqtItDSZvATEQXVqGS8SeDwo1Rd3Re150whs7yUq7llqFViFowJq1KbKRg6D1imWQFRIMwOENeMKUWlMFMWeFehaHR1s8pZlb4lqHqam9TGp2mLMw4HoMBB8osz/DGvS34Y0NVOHn1tFomPS8RLlglUFMyVGY2AHcc4WfsC3k9alvHOkzuj0DWGxpMs02+oaktyCQCQQCQQdmIgLtOg51htgnyZZmSrxIC1JCtUFGAxFAcDlgI3LXrWJ8l5cmRPaY6MoBSgBIpVmrSgrC9pOmF5OLIjzppdVYqi3agGhvYkV2wS60zVabZpBIAebfepAFyXjjXee6MLVGWbHapqWghCZSkEnAioyO3OnUYltFsstqtzGeay1lqkokOqlq1Y1FKZ0xi33ZPE/lElJMkK6spZH2MpN1s9u8Dtix5O9IX7KZZzlNT+VsR8b0VdP6FsUmS/FpMKHgwDMYknkkCpFK74wdUdLmyziXR7jrRqKSRjUGm2mPbEnh9Hen7HwgTLC9nz3fCHhp9sScishvAFhiGFDxcCCKwo57sbZmrUhWEy8AeOMCAaUHP0xtGxS/QT3V8IDNU7ayh6fvDnU+akb39Kvzdh8Y3lj2zK1RYpf7tPdXwjpLHLBqEQEZEKoPbSMg6Xfm7D4xx/Tcz1ew+MThV2Ir0MwBzAPZA4dPTPV7D4wn09Mp5vYfGLwqbEfBruHYI7UAZADogZOn5lacXsPjEZ1km183sPjCYU2KWAOYBiKdJW62A5LbBuMDv9YZvq9h8YjtOsU26eTiCMjuPPE4qKJaCgwHYI7CjcICU1qnU8zsPjHa61zvU7D4xr/51NjWsK9AR/Wyd6nYfGLEnWSaT5vZ+cOFNi+9CrAs2nptdnZFWbrTOBpxez84kxpsZ1h6wGf1onVA4uzZ+cdtrHO3jsEONNi+9Ecp+M3SPurAuusE2mY7BFE6zTlZqFeV6I3AfKExNjq9jFRZs2rC6M+ITTKoFDQ54E9YgQTWyfvX3Yjm63zwc192LwpsZy7RM85QOevRzxDI0i2IYq2Ju4jk1wrTbSmEB51wtG9fdEcnWyf6nuiHGpsYaQs3DAVRWotVcNRlemFwg1GNNoziWWswAAUp/wCRizDpO2Az+t9o3r7ojn+t9o9JfdEOFXY+R6jdjHYaPPzrdaPSX3RHI1utHpL7oicKbHlqQNSuyvyhQCPrZaPSHuiFE4U2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4" name="AutoShape 4" descr="data:image/jpeg;base64,/9j/4AAQSkZJRgABAQAAAQABAAD/2wCEAAkGBhQSEBUUEhQVFRUVFBcYFBcUFxQVGBcXHRcVFxcVFBUXHCYeFxokGRQUHy8gJCcpLCwsFR4xNTAqNSYsLCkBCQoKDgwOGg8PGiokHBwsLCwsKSwsLCksLCwsLCwsKSwpLCwsLCwsLCwsLCwpLCwsLCksLCwpLCwsLCwsLCwsLP/AABEIANwA5QMBIgACEQEDEQH/xAAbAAABBQEBAAAAAAAAAAAAAAAGAAEDBAUCB//EAE0QAAIAAwQECQgHBAgGAwAAAAECAAMRBBIhMQUGQVETIjJhcYGRsdEHQlJicpKhwRQjorLS4fAzU3OCFRYXJFSDk8IlNUNEY/E0o7P/xAAYAQEBAQEBAAAAAAAAAAAAAAAAAQIDBP/EACMRAQEAAgMBAAIDAQEBAAAAAAABAhESITFBA1EyQmFxIhP/2gAMAwEAAhEDEQA/ANWyi+WBJwNMDSLRkDn7Th0RV0UMX52/XdGhSPJJNR0tu3EuUNxPWYf6Ou4xIBC2xdQ3URsq8/UTCWyr6x64nIhoahuozZl3HtMRmwp6w6HYfOLEKkXUNq5sS7399vGI3soFOVnQ8d9xO/mi3Ec7zfaH3WhqG3Asq8/WxjmZo6W3KWvSYswlgIF0egFApA3BiPnDHR0s0qtaZVJNInmTQoqxAHOaRwlrQnBlNcsRE2acNYUOw9TMO6EtgX1j0s3jFgw8BSXRUsbCfaZz3mIJurVmblSUPSK98akKLtFCdYFC8UXQqmgBIGW0bcomNiU5g9TMO4x3aOS3snuMSKYKg/o1Nze83yMO+jpZzX7T+MWKw9YCo2i5RFCgI3Ek95hS9FylHFQDmGHdFqEYIqnRcr0fi3yMcHRMr0e1n8YuxyYKpDRcseb9p/GEmjpYNVWhOZq1T0kmLhjmCM6x8kjHB3GO4OwA7AB1QohkzDemDdNenvGGjnZ22n0G9Q3TGpSMfVs1lnpPfGvHSsOgIekMsPEUjDAxxMhoCQw8cx0IqGIiOds9odzRJHE0Ze0PnAdRBabYssYnE5Duh7baeDQmlTkBvOyMuTIvNVzePwHVtjnnnxdMcd91AtuJZqmtaZ4745coTeoMsBuOMXzoaWTXHtMKZo1AMB8458nTcCumbEzteQkrTINQg7+eK8q0WmSKpNcczG8D1NBLOlVwApvpFVpWw4g78e+Lj+X4t/HvtzonX0VCWlbhOTryT7QzXqrBeCCKjEbKR5lpvR/EwG0Fd+2o/XNG35PdNF0MhzW6LydFaMvUTXrjtNWbjz2auhbPHFb2W7jEqZRHPHFPst3GO5eUVHcIw0KClDGETDAwDwxhqwxMAxhoUMYIxl5Uz+LM++0KOZJo0z+LM+8TCjFbSarNWUfaMbUYeqh+qPtGNuN1iOgYVY5BjqsRXBMK9D0hUgHUx0DDAQoo6MRztntD5x3HE3LrHfCIr6SSqDmPyIiohumsW7ZjRR0nuHzipMksoqcuuPL+XvJ6MPNLiTKiGdsIrJPwhVY5CMcvhxRTEjNpVqnfX5RfmzKZxmlgXrsGA64kdp4itUqqUPOeitfl3xiauPwVuSmALXepuL+ca9tmkFhsrGRomTet0r+IPhj3CPXh0835Hpc7I9B7jHUs4CGmZHoPdDSjxR0CNuSWsNWOb0KsFMxh45Ixh6wCJhoVYVYBVjkx0Y5MEYlzjTP4jZdUKJZvLfHzzsrsEKOdrcRaofsm9s/KN6B/U79k/tnuWN+OtYjkpjhGXaXYWuTVjQiZxcgOLh0nn7o1orz7ArOrmt5K3aEgCueG2MtS6ZM+0qs1ZxCzEaZcDqz1Q8kArySBjEVsUzZtovKx4IKFuuFKCl4sgIILmnZtjZGipdQSCbpqoLMVU71Umg+UdT9GI7FiDUi61GZby7mAPGHTE01yjD06ocy2lsTMnBBKG1RUMZlcxhgfygklr1xSnaFltMv8cNdui67KAu4AZCL6rQUGQyis27jqOJmXWO+Oo4m5dY7xFZZelA9/BrqkDk0vMcqVOAAoTFD6QwrjUDMXgxHSI2rQl4865cxzr3RnjQqK9+gvMwvGpxx3bI8+Xtd8a5nTODNTlT4xCdKTq1FLvOmzfi1fhE1ulX3ocBUZc2/mrHdssBMtlUmppRhmMRllHPH10y8m0TW2+KsKGmYy7NkZgmUJi5ZbAyrxr1RtIArz0r8Yp6SseN9evv8A10xb61POj6SlBqMPOHxiHV6zUtCznFEFQpO0kUBAzpicYnkJWWank17CKiI7QWrTKigUwyqKEfrdHSZWTpzuMt7GjjDqjiXyR0CFKFFAOwAfCFK5I6BHeePPSZIpaVDcC9xrpCMa55Amg3ZZxfMcTZQZSpyIocSMOkQAsLSzmyyyCymSGu3rodgDS+dwpXbF6zzJf0cpMqLs0oQ5L0epIAu0vLjh0RpNomUVVbuEvkULAr7LA1HbHR0dLuXLou1rtre9K9Wt7nrWI3coxbPMWXJmyWIXg5gVmCswe9jioNcQpBFchFzQk+hmyiiI0thXgxRWqMDQ5Ggi9L0ZLVSoUUJqc6lvSLVrXnrHdnsaS63FAqanMkneScSYqWypIRhyY5MGGVNBMyZSnL219FYaGZqzJnM3+1T3GFHK+ukRaofs29s9yxvVgY1URir0YgXtl3cu8GN4WVv3jdifhjtXKLNYcmK30Y/vG7E/DD/Rj6bfY/DE0qyDD1it9HPpt9n8MP8ARz6bfY/DF0LFYVYr/Rz6bfZ/DC+j+u/2fww0LFYjmth1jvERiz+u/wBnwjifIw5TZj0d45oDi1TLjV2GOeFvEU2Y/rtiG3yqry2NDiKrXuEYFtnXmCKWJrkDiFNKkkR5ssf/AE7494tcTMSeeldld0XJU6gxgYezBGFS7AHFSzVG4gHONMz1NOMcdlfyjFw126er9rtNaAGKU+aoAX9bMYdLPmzXqDLH4xnMVNa3tx41InFfOk8lwa8+HhTs+MKw2Rps3jUFM8eStagc7GnwiCbLHFUVzLHE4KAfmQIypOnHs0wgC8hIqCSNgIN4Y1x21jthhvtjPPXT0esRyTxR0DujH0Lp+TaCFVmSZ6Dsa/ymtG7+aNKzSBcXFuSPObd0x308yzWFeiP6OPW95vGEbKvre83jAd3oV6IvoQ3v77eMP9DX1vffxgJKw16OPoi7299/GOTYl3v77+MBLejktEX0Jd7++/jDHR6+v/qTPGAoFKTJmyrA4ewg+UKHdAjuBU4jMlvNXaYUcr63FTUzkP7XyWCQQOamDiP7XyEEkda5w0KHhoKUPChQDwoUKAaGmck9XeIcxl6Q08iB1UhnCk0GQpsY/KIJ7VZUYEuBliSSO3fGILMmGAUMcOL1UqKUgWtOmZk6cGmsSqsKKMANuA34QaSuTXAqQSOn/wBGsY/Jj9dfx5aZ0+Ul2tAx2Ch7DiYay2UAghAMsKYk8+2kTyrSiLmK1OPXUxWtemlyQ32xy2D5COHfx3/6vTZuBqeYfMmMScxM27LFScwNv5c8S2CyzrQeLxV2ufiEHndJwjYWzy7OLssVY8pjiTzsY3jgxlnFGdZ7im8eM3KOxVGwbhtgY0mb5BApeAI5sMPgBFvTGn75KKagUvEecdw5q9sVEnB+IcGA4prnhWPRJp57d1BKJLIVwZXBB564fKDLVfWoTKSpxAmDBScA42DmbvgNv3ZgFRWq4jLYT2ZdUQPKDOaHa33jhGmXscICPPNC65zpVEmjhFGGJowHtbeuD2xWxZqB0yI/QjNip4aHrDEwCjkx1WOaRAgIRh4RijItZ+tf+T/80hRX0kZnDvcCkUTlMR5gyoDCjll61HOqRAMxa5N8h4QRiBrVNePOOy9QdUEsdqxChoUKMqeFChQDwoakZWm9YEs49Jzko723CAm07aSkhypoaUH5dVYDNHqLs1zXkMca82XxihbtJTZr8I7EkHAbBzAboks9pJLLkDKNBXaRv20y6ojXjOs5vTFFKAgsezbBnqy/CWa6fNqBTPDKnOKiAzhLhQVozEE081dggn1ethSayUoC5oPWGBXrFPhGr+mYVp0NNLlaFr1SGULSlc2BNVNfyi5o/VdU409q7buQrz74pydaGmz3RQFBLKhXEmhJxJwxC7It2nSyyxxiAfec9uUZ4t3OtG1aRoLqCg/WAECOmdMZy0apPLNe0A/OINJaVmTCQvFT7R5ifkIypUrHDE/D842wmslkNQMKseKOfeegRzMs96YFXHYOfn+EX7ClyW81s6XE6TmR0eMc6BklpoamAVurE0jHLdv+Na6cJY14dVc0IYCuYOWe6L03R61ICgEtmKRUmceex2XwK9gi1a34Na1zJA5ufni7NKE6xMJhXlHIUH65o39Ba6S5IEmYpuqaCYuI5yV6d3ZGBbLYZYuIasRx2HPjQc9NsUDKFKD/ANxqf6zf8exSbSrqGRgynIg1BjvOPJtC6bm2V6oaqeUh5J8Dzx6forSiWiWHQ4HMbVO0GFibWUxjukMI6iK5MIw8MYDJtss8M1DsTP2emFCt7ETmpTkpvOzmhRyy9birqpSs0bb5r0YQQgQOapNjO9v5CCOOtc4UKHrDViKcQoUIwGVp/TfAJRcZjckbh6RgEcF2LuasTmd++NnWCxtwpdq0Jwr+sAAIxbRPobq1ZjkBvjO9tyaVptbwoMTgo59/63RoWZaOyUFODY134jCvSDE9l0cZK33xmuKAegNscWeUQ9fNCsCdw4p8YsKG5y1mt6h7vzjbtFpKT7wGDKjEZV4u/YcIxbLVphb0mPxxoe2N+0Weplkj/pAfFvyi5exmeKDSlGMsMMwBiCDjtGYxhrPYyNhJ5z+jF1WKpW7eOIyBoQ2ZB2UjRstqqoupQ7aig7Ibq6jHaxOwq2A3LmeuK/Am8EUYnCgjZtDEhgNvneAiCUOAUvmxqJY2k7W6IzctReKnpaZRkkrlLXHnY5n9b4s6Ee7LmNzinNFGzyjR5hxIzO9zui/oqWTZ39sY9S/Mwk1NF7rjRUqr45VqekxJptr0wLTBa16dvyju9wVXzxAUbzzxHZlvs7HMlqnrMWF/TO0hLrP6VU/AD5RcXQwKBiaboe2WUmbKWmagdpx742bWmQyoaDx7I1akgatujWSppUbT1xf1W0mZM0GvEagcdx6RGsQLtDt6460BoD6ypHF5+0Q2lgySO4YQ8RDQxh45MBm24fWn2V7jDwrew4X+Re9oUYy9bjP1QSnC+38hBFA5qhgZo9b5CCOOlc4VYVYaMzWLSv0ezPMHKFAtcrxNAT0Z9URWhOtSJy3Va5XmC98drMBAIIIORBBHURABqVoRLVwk+01msHugOSRWgNTvzyygpn6uIFJs/wBQ+B4nIJBBF9MsxmMYtmiL9tsKzVutGXK0VZpJoXRX23mQHsOMbUtyQCRQ0xG47RWBvX8J9FIMtWmzGVJfFBata1U54AHtiaXaW1aE4QF5UwPXAUIp1MDTCK66AKSWLuE5VQSNpAzrTKMTyY6Xuu9nY4ML6e0MGHWKH+WD62gGW1cRT5iLcdEy2CrLq3LX/uJPvLsrQ576Rp/0GswBUmoxRSOKwY5jEhThjWArW6wJLtrqihVJQ3QKDFVJpuxrHqdksMuUKS0VB6qgdtM+uFxnVSUN27RnAKFE2UrNkZkwSzmKkVzy+McSJPF41ps4O2kxO+CydZ1cUdVYHYwBGOeceT6v2RW0kstlBQTX4pxFFvkA7xgISbLRvZdCpMQsrrMINCZbBhXcTvp3xSm2CWk0mdPko4ACoWXiLTA0O0iDCVLVRRQANwAA7BFe36NlTlImIrVFMQCR0HMdUZ4ze2uVClrl2ZpYQWqSAKk8ccY88SaNeypLum1SakknjA/rIQMahyEe2hXUMLj4MAwy3HCPSX0DZyCDJlUIINEUfEDCNXGRndZU3V5LQiMkxStSariDQkYH9ZRzI1aIJumoLEmp5zGvobRIs0vg0ZmQElQ1CVriVBAFRXHGLcnI9LfeMTS7rIfV0MUYmjKxOG40w+ENatCscsf18MIqa2W602ZOFlzVKFwt1pa1WtaUbaMDnC0NOttokLNE+St6tFMmuTEYkHmi8U5NORoIU49D0fM7Y05UoKKCA+w6x2iZaWsrPLlzULAOqXkcgVoVJquGNR2RU0JrLbLRaDJ4SWhAYk8GG5JpSlRF4nIfwoHLStullGExJy314RVlBWuV4xXHHDZnBDWIETDGEIUBm25vrf5F+88KG0ifrP5B95oUYs7bnjJ1YqXm0NBeoaAYmg3iCG43pHsXwjA1VbjTBub5CCMmOlc44Mo+kexfCMDXdKWNixLC8mBoNu8UMEgjE1zsbTLFNVcSAGpvCkE/AHsjKszyePfkTCvEpNpRcQeKuPGrBZwR9Jvs+EBvkvmjgZq1xEwGnMVAr8DBtGsvUniLgj6TfZ8IHgn0jSRFSVsi54ftX2DCmA+7G3a9JpLlTJhNVlhr3SPN6a0HTAnqzp9ZMkl5VpaZNdpkwrJYgljhQ7RSnaYRWBrFZzYbffRdomSzzHlDDDO8I9IRhNkh1diroGHJyNDjxYCddtJLaZSlZFoV5ZreeUVW6RxgTXDIHqjR8nWlb9mmSWzlVK+w2PwavaIv9f8AifWHrq4FtIIrxEONd3NTdHpXA87do8I8x1+X+/E+pL7o9QlioB5oXw+m4Lnbt/KPMtBTB/SoUKBSdNFQWr/1McTT4QfW/WOTJmLKYs0xqUSWpZscqjZHn+gf+cVy+vnGhzymQxSvTuB9Zu0eEMbP6z9o8ImvCMxdY5TWgyJd+Y68u4tVTHzmJAEZV5rqvbllWy8VcgBx9WCz5EYDdvj0DQ2mRaJsxF4ZQioRf4jG9erVSMBgMeeArUNaaRr6s2PTRKQMXoLxABbaQK0BPNU9saySGNm9Z/e/KOLPZsCLz4M3neseaK2kNYJMl1lsxMx+SiKXY1wGAyjQk+d7TfeMZUOa+SALExqxo6Zk76fOJdS5V6wyjVhysAfXaKnlA0vJ+ivK4RDMLLxAQSKMCbwGWG+M/VrXizSLLLlTL95b1bqgjFicDe543rpPqGRLppsrU8psamv7OucUdCTCmkXCo8yhnCksgNS8casQNkTaGtgm6Sa1n6uSGYlphAAql1VrkWOdBz7op6J07KkaRmTmqZZabQqKk3iaGhIwioPtBz2nymZr6ETZiXb2ICtQVzxpnGj9E9Z/e/KBpvKVZaGgmk7OKoqem9Gzq7pCZPkibMCqHqUVa4LUgFmJxJpuEYsrW1v6J6z+9+UMbH6z+8YswoisLSVkVZgNWJKjNici3jChaxzyrpSmKbfabnEKGmop6p8ub7XygkIgR0HMmgTeBRGcPiHLKCKbCBnhFG1eUWdLmNLezoHU0IvtnGtbYg9WHpGRZdIzghmWmXLky1Us1JjOw5iLtPjGRI12m2iYVslmv3c2mNdFNhNMB0VjOjazP1NuTTOsk0yHOa0DId4u7BzYxbl6LtT4TrVxdokoJbEbr+Y6ozTrq8mYEtcgyq5Mpvr0jeOgmNPSOkp4XhJCSpsu7eBvMGpSpIFKHti9xVHS+rdonSxJWZJlSRSiIrmtDUXiTjjj0743rCkwLSaUJGRlhlFKbQSaHogS0dr1aJ8wS5dnlliCRVyBQZ4mL9s0/bZKGZMsku4uLFJoJA30xhZfEaGmbDaZoZJc2UktlK4ozNQihqSab8hGFonUafZn4RJ6YKwIutiCMjjvoeqNqwaea1ShMsolmmDrNLKVbYOKCCOeMRNepxnGQ0mWGvFDRmNDiMOuE34I9IeT6fPmGZNtKsxpU3CMBkAAcBEa+TOZ/ifst+KN0WzSP+Hs/wDqHxifRelbQZxlWqUsuq1lshLKxrit6tK0xpF3f2MbRmoc6RMMyXaUv3SoZpRYiuZFWzoKV5zFSZ5L3JLG0gkkkkoa1OZ5UegUhGJumnnv9lz/AOJHuN+KNHRupM+zo6ybUq8JS83BVbCtACWwzMF5MV7bwt0cCZddvCBiOq6cIcqAlfJew/7gf6Z/FD/2Xt/if/rP44a26+2mVOMp5Uq+Gu4X6V2Y3sjUHrg00eJ1Dw/BV2CXfoN9Sxx6ottn0D+rmooss8TTN4QhWAFy7QkUrW8dle2CqXm3tN3mBt9L2z6WbOi2diqB2YiYoUHAAi8TXLDnghsl6hv3b1TW7WldtK40iDo2RDiUUk51VcfhDfQpfoJ7q+ETVhRFRmSpFLooMhQU6hHH0OX6Ce6vhAppTXw8NwNklia967U1oW2hQKVHOTF+VpG2ywGtEhGTzjIarrz3CeN1RdJtuCxy/QT3V8IkCgZAAc2EVdHaSScpZGDAMVqOgEdGDD4xPaAxU8HdvbL4JXroQYipBDmMXRWl5jWibZ5wlhpaqymXeoynfexqKiNkwAprzamRpN2mKtXAbG5+mFEHlDGMjomd6w8dMfEtSapNx5vSIDdZ/wDmUz+KvcsGWqXLm9IgM1pH/En/AIqdyxMf5J8HGv8A/wDBenpp96KPkwX+7TD/AOX/AGLGnrvZy9hmhRUi63UGBPwrGX5Mpo4CatcRNrTmKgA/Axmfxq/o/lLT6iU20TCO1T4Rf1Saujlx82YPi8UfKWw+jyxtM2o6laveIu6mSiNHpXaHI6CzRP6n0Jagv/fl9h/ux6FrKtbHP/hP3GPO9Q2/v6D1X+6Y9H06K2WcP/DM+6Y1mQH+S442gc0s/fjJm4aXen+IPfGp5L8Hn+yne0Y9uemlphxwnk4Z51oI1/Zn49YWOoFLXrg4MoLInSw05FZpyXVuk0IBryvAwVRitMrWLRiTJLsbwZJblWVmUggEjI0OI2wE6j2MWppnDPNIVVIpMdcSTXI80eg6S/YTf4b/AHTHnGodqnS3m8DJ4UlVvC+qUFTQ45xZ5StbWqwNYkSbZ5s1SXusGcuMiRgeiCrQGkTPs8uaRQsuIG8Eg9VR8YE9aLW87RyNNW64tBBG6hmLTnwGe2N/Uc/3GV/N99onw+hTymaPuT0mj/qLQ+0u33SOyDrV+38PZZUzayC97Q4rfEGMzXzR3C2JzTGWQ46Bg3wJ7IGdVdP8FYLUtcZYvS/5+Jh0NQ9cX2H0SaqzBMmWm0kj62cVSpHIli6KfrZBBLnLVuMOUdogC1j1blydGy2uATU4O8wGJvcoNvxPwiXVTV2TaUdpyliCgFGYYcGp2Hnh16D1ZoORB6CIjtZIluRmEanTQxgNqLJUq8isuYjBlYkuMDWjKTiD0xvT68G1aVuGtMsjlE6HmHk5Stux2S3PXQCvYY9TpHl3k5/+d/lv3CPSbTpGVLNHmIhpWjMqmm+hMaz9TEpFgVHd1FDMoXAyLDzqb6Gh30EWYof05Z/38r/UTxjjWG38DZZrjMIQvtNxV+JEY1WgJozTtdLGYTxZkxk/lPEXuUx6ZHkGsOhzZJsvnlI1dz0o/wBoV649W0dbBNky5g89FbrIx+NY3l4zA15QZdRI/wAz/ZCifXeXUSf8z/ZChL0ukeqfLm9I+cButh/4k/tp3JBbq/bUlCa8x1RbwxY0xocBv6BAPp7SizrW81a3S4K7CQABXmrSLj/JPj2KlYHbRqTL4QzJEyZZ2OfBnDs+WUZP9pi/uG98fhiG1a/zJxSVZk4N3YLeYhszQUFMOmMTHJdtpdRkdw9onTZ5GQc0Hwxp1wRiWFW6AAAtABgAKZARBo6yNLQB5jzW2s9M+YAYCIdKabkyB9a4U3SQubHoAiXtXmeq895drRpcvhXAaiBgteKa4ncIM9K223T5TSlsnB3xdZmmI1FOdKU2QGataUWTa5cx8FF4MQCaVUivxj1WxW6XOW/LYOuVRv3HnjeTMYup2rJsiMXIMx6VpkoFaAHbiYDbeP8Air/x/mI9Kt+k5ckVmuqA5VOJ6BmY8rtmkA9taalSDNvLXAkVwruiY7t2t8eszrOrgB1DUIYVFaMMiOeJaQAr5Sn/AHC+83hFS2672i0FZcocEWYCqkkkkgAVpgOiHGm3odu/ZTPYf7pjz7yeW6XKmzjNmKgKLS8QtcTlWDB9WkaWsuZMnOAKMTNcXjtJFadUVP7P7J6L++0SWQZmvunJL2dUlzEdjMBohDUADVJplmI2dRkIsEq8KVvEV3F2IMc2fUWyIwPBlqbGZmHWNsbyigoMANkNzWoaNaJIdGRsmUqegih748i0LopmtqyGrhNpMG8Iamvux6/WB6yaEu6TmzqcUylIPrsbrddEJ/mhjdFLX8VsL+0n3hGLqtItDSZvATEQXVqGS8SeDwo1Rd3Re150whs7yUq7llqFViFowJq1KbKRg6D1imWQFRIMwOENeMKUWlMFMWeFehaHR1s8pZlb4lqHqam9TGp2mLMw4HoMBB8osz/DGvS34Y0NVOHn1tFomPS8RLlglUFMyVGY2AHcc4WfsC3k9alvHOkzuj0DWGxpMs02+oaktyCQCQQCQQdmIgLtOg51htgnyZZmSrxIC1JCtUFGAxFAcDlgI3LXrWJ8l5cmRPaY6MoBSgBIpVmrSgrC9pOmF5OLIjzppdVYqi3agGhvYkV2wS60zVabZpBIAebfepAFyXjjXee6MLVGWbHapqWghCZSkEnAioyO3OnUYltFsstqtzGeay1lqkokOqlq1Y1FKZ0xi33ZPE/lElJMkK6spZH2MpN1s9u8Dtix5O9IX7KZZzlNT+VsR8b0VdP6FsUmS/FpMKHgwDMYknkkCpFK74wdUdLmyziXR7jrRqKSRjUGm2mPbEnh9Hen7HwgTLC9nz3fCHhp9sScishvAFhiGFDxcCCKwo57sbZmrUhWEy8AeOMCAaUHP0xtGxS/QT3V8IDNU7ayh6fvDnU+akb39Kvzdh8Y3lj2zK1RYpf7tPdXwjpLHLBqEQEZEKoPbSMg6Xfm7D4xx/Tcz1ew+MThV2Ir0MwBzAPZA4dPTPV7D4wn09Mp5vYfGLwqbEfBruHYI7UAZADogZOn5lacXsPjEZ1km183sPjCYU2KWAOYBiKdJW62A5LbBuMDv9YZvq9h8YjtOsU26eTiCMjuPPE4qKJaCgwHYI7CjcICU1qnU8zsPjHa61zvU7D4xr/51NjWsK9AR/Wyd6nYfGLEnWSaT5vZ+cOFNi+9CrAs2nptdnZFWbrTOBpxez84kxpsZ1h6wGf1onVA4uzZ+cdtrHO3jsEONNi+9Ecp+M3SPurAuusE2mY7BFE6zTlZqFeV6I3AfKExNjq9jFRZs2rC6M+ITTKoFDQ54E9YgQTWyfvX3Yjm63zwc192LwpsZy7RM85QOevRzxDI0i2IYq2Ju4jk1wrTbSmEB51wtG9fdEcnWyf6nuiHGpsYaQs3DAVRWotVcNRlemFwg1GNNoziWWswAAUp/wCRizDpO2Az+t9o3r7ojn+t9o9JfdEOFXY+R6jdjHYaPPzrdaPSX3RHI1utHpL7oicKbHlqQNSuyvyhQCPrZaPSHuiFE4U2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486" name="AutoShape 6" descr="data:image/jpeg;base64,/9j/4AAQSkZJRgABAQAAAQABAAD/2wCEAAkGBxQSEhQUEhQVFhQXGBQUFRgVFBcXFxgYFxQXFxcUFBQYHCggGBolHBQUITEhJSkrLi4uFx8zODMsNygtLisBCgoKDg0OGhAQGiwkHyQsLCwsLCwsLCwsLCwsLCwsLCwsLCwsLCwsLCwsLCwsLCwsLCwsLCwsLCwsLCwsLCwsLP/AABEIAMsA+AMBIgACEQEDEQH/xAAcAAABBQEBAQAAAAAAAAAAAAACAAEDBAUGBwj/xAA2EAACAQIDBQcDAwQCAwAAAAAAAQIDEQQhMQUSQVFhBhNxgZGhsSLB8DJCUgcU0eGC8WJywv/EABkBAAMBAQEAAAAAAAAAAAAAAAABAgMEBf/EACQRAQEAAgMAAgIBBQAAAAAAAAABAhEDITETQQQSMkJRYXGB/9oADAMBAAIRAxEAPwDzmd88wZ3t/smAscMr0xU4MGaafqSqBFNZi+wimmuYNxTYKLZ0akxlJ9fzmElyAb4AB3b4+7Hcmh4hKIyROTGV+b9ySUQXkGwB3FGTv8EWIxaj4/mpWozq1JWhx5aj1fSuU8afec3bzC/vIr969Ta2P/TupVSlWe6n1uzrMB2Hw1Jfp3nzZy5/kcc63tpjx5V59TxsP5LzZZp1k/0yT/5HeYjYNFK24vQwsf2WpyvaCXgZ4/kYVfx2MKXiO5dSri8BUoy+mTtylmgsNiN7J5S4r7rmjbqzcqE6b5+48bvmNYKCBJNvmKnJjoPcHsjqTJqb/LkdOJLCJJiuDUk/xhWFKOTAkbncKm/EaNMlSAQ0lfnwfuIVTh5fIi8RWLl8jxt5gOV+fEggxyNlpzK9SoGyKcbDhVHYe1+AcY3uwowy+B1GjQVhbnHx+BPoFw1+wyNHPQObtYjyXEjmw0El/QqYrE7uS1+PEhr4jdyWpVUb8+bZcx+6m5fUJRu+rPWuwvZiFOCqSX1NLM897MbIdfEQhFXV7y6JHulOEacIxWiSXocf5nL5hGvDh9jbK9Rsk7wacjztadUipUiuJWr0+RdnJMpVnbMIbmtq4ZSvl7HJYvDWfx06ne4tXucttSj9R18WWumPJizMLid5uEspL3XNF2MbGViqOalxjmvuvQ1ozulyeh1XuOY6RKoDRzWhLQjwFoHjAW6KOXqPvfIAKQt0dBRDQCkSJ5jbqJKcMwCOa08V8jFicflCKxKuWX56kaj9ySUvn8sBEbZKlkRTzJpMj8AhUEVf/oJ5WGXuHNFJRaLxFCV2PK7AinfUZFORDWnZXeiJJq+XqVMe/pt4Dk7F8UZ3buamzcOtZLl9ijhNTWpVrZD5L9Ixx+3p3YrZcKMZSis3bPoaeLxF524IyOx2I3qKfFRsXqmt/E8fP+d278daakJJDzkV3KyRJvXRmuK9d5levWDxDM6tMrGCgxM9TAxucrG1FXuYm1spZG2HrHNnY2NhYeV4rpkRV5XAwbza6HVj4560oINIaDEytoPF8xxJElvARhsEkOkOPYKIcVYGL5jpiMUnp4r5EC3mvL5EVjek1yydr+L+QUPJptvq/kByNGyS9xSI4MNsIR+QTQD4BSkCS3cugAt4FjIO9yKmPj9L9fctXArQvF+AT0VQw+Tvysarw7duT5mdh0jfw1ty/gLkvYxjqOx+I3U4+R0m5mcJsnF7sr9Ud1hKylFSXHS55/Lj3t1YZdLcY34gxjnZElCQc5xizDTSK2MpmTWWZrYmumsszC2hUtoVhDqSUUl1MjauFTjvJ56hSxsnF+NvYo43HXjupGsxu2WVmmTUY+Df1eQ7jckwkM34L3/6On6c1W4oNDRCSzQ/pJ0g4jpDwQgeLEx7CyFTMpB2I1EljIcBQje35xEKP+PkReIrkms/USDlq/MiuaLIdg/4JdUME5ZDMSFcCp0wLXCuBuhSNKnf34ijDQm3ctC/sqjG7lJXjBXtzfC5nllqKmO7pz6wk43ajJrmk7a8y9Sr3g0vQ657Sr1Ip7kN3S2ea5LkRY/ZsKtPfS3ZNXXB9Yy5md59/wAor4teVH2Uwfey3evtxO77lRVlwyXkc/2RXcRprdbnWk0rftjFXcn6o6ivTedtTj5ct5NcZ0pV8SqcW3l/o4raXaCc5Pd04LpzZp7cTk91XlJ5JK7t1kYe2albDRUKVJRT1qOO9OT/APldDbixn/U5ZWIIbdrRf7bdUXXt2U8nFerM9YapKmpTu5dUXNmYDeSk7NbyTjmnYvKYpmVE8St3P+V/Iz8XiVduxvdpdmQpwUqcbLj4dTjK1W2eo+OTLtOd0vwxSeqt1Luz45yXh9zGp1d5XcUvC9zZ2VHJvwReWOkb2tTjmKEAuIUFkJJQX55kgwVwMyQVhohNgEKRNFAWJIhASjd28BCv9vkYvEq5OWvqR2z5IKVm7dQHktDRppNbK40BoMff/LDgErASBvkPqOpMnckgyJaksUTVDeZbwksnH+VmvIqKIamorebslxZnlNzRy6rq5Ve5ULZ2zSayflx1NPY9Z15fXC263lays+nIzqUI4ilSqU39Sim1zSWpu7BpxUXKLbbavfhbgcOXn+XS0tnwUMkrWul6lmrNFPu75oCrNwdmY63VaG9nr9S/VrwsU8Zh96+kX4ZeORq0sQrWZTxtRN2jmVLSscljtnSvrGXg237mts7YvcpSk7zlZvks72RsYTCxjeUld8A8Sr2Ky5L4UwUdqWdNXV096L9DzGNOzkstXY9O2rRXczfR28banmso5s3/AB/Ky5ZDqlY0Nnv6V4mfFl3Bu0X4/Y2rFeJIkEHkSRYSJqRRDUQIkyAg7tgWSTBEEbJYkUiSBQJoQ7fyhF4+FXINZ6cyGepO29fH5IpsttsVhRzFYaLsMjOWeQzqcAHmxdyNNSphX0ApxJXGyuTTlFfgYe08S5T3f2x+eLNjEV92MpctPFnNs04p9sebL6eg/wBNcW3CrC7vBxlDwldSXsjucLThCzgmrv6vF/7OC/pV9c61JS3ZuKqU+TcLqSa5WkjvJ7MxkUqlV0+7i84U7ttW/XplnbI4PyeO/JbHVw82MxkqSjibMHE1N5mfKdndaEjqWz4HNpvtYnNpCwMvrTYKlvWLFKjbPkF8PabE4i2fBZlGhiJVI7+9k/0pck9WYu3doSnLuqfHJ/coY/aVahGKpyVkklva+KKx4rYVzkrqsfUcqTXHRnm9d2nJdWbVLtPJ0Zxm0qnhqnyOedTez6s34sLjvbDPKXxOmaFCNor1fmZdSdk3yTfsT7K2iq0bPKazfJ9Ubatm2e40qTJ0+RVpFqAJSU0SpARRNbiSCaAsHJAsIQGupJTQzjmHFjCOazXihByWYi8SrkJcV1+4G6SSz9Ri42N4kO7zLcYAVbWKSruWmRLYb5CTFohRjZoeYyY1eVk3yTfsTotsbaeK3pbq/TH3ZSkhD2OqTU05bd3a92f2pLC4ilXhrCSdua0lHzi2j6V2ZjKeJpQqU3vU6kd6L6NZxfJrRrofLaVjvv6Vdqf7av3FWbjQqvK+kKnB9FLR+Rny4ftNqxd12m2S6MnJL6Hnlwz1/wAmZRlePgel4ykpx3ZJNNWPO9rYCWGqWs9yV918NdDz8sPt1cXJ/TT4PKSL+Jn9DZn0XfiPtLEWptX4GGWO633pzWKxCjvT4y9kZeMrd41xdixVw08TK0MqcLpt8X0XEv0diR3XaUl1SS9b3OjeOP8AtnJcnKuF7hUomzjMFCMG1JuSfHd9LJZmXLgbTL9onKaBtB2pyfS3qYmGrOElKOqzNrGxvTfkYLVjbi8Y53t2uDrKcFKOj/Gi7SZznZfEfqp/8l9zoIZPxMc5+t0r1bpoMihMkjfQzMYzHmNcZE0PFDSHQAU1p4r5EKWi8vkReJWuOjnceI6dh4s2jQSYFVE8FkDNC32Few8H+ahSeYPechUjbnpxBrQvGS6NexJGYUYh4lywTJMRT3ZyXVgI6duUzY6QNg7Acepf09/qJuqGGxkrRilGlUd8kslCp7Wl6np+MwdPEU92VnGSy09U/c+XjvOwnb+eF3aOIblh8oppNzp8rc49PQxz45e4t1G1MBVwrtP6oN/TNcuClyZj46Uppqx6vQqUsTSTVp05pNPWMlnY5Lb/AGXdK8qCbha7jq1/69OhyXDXbbHk31k5bZsNyG7wV8yXFYmdt2Gd/XMu0JxceH5wtzGpQV97ijC3vdjo05baeGcFFSVpXd/HkUd2/idBtPdqObfDTL1fsYsYnThdxlUFSN0lza/yYe0IbtSS63+5u4db0nLgso+Wpg4+e9Uk1z/19jo44yyu6DB13TmpR1X40dpgcSqsVKPpyfI4dI0tjY7up2f6ZOz6cmPkw/abGNdpBk0JFODsWYyOXS0o28ElkRcQhDJYohRLR0AhSjp5fIg5rTy+RF4eJriajzCiKos2HTRrK30JA1ZZBSYDQEibuO4kOJxkIdXyX3Zk4zGynq7LktPPmXMLWWWcjQq7QjHJfU/HL1M3E4yU3rZckV4DtGkxkY3O06HuMhNDSTFFgtCihgTFcVhWEHVdiu2lXAS3f10JNOdNt5f+VN/tl7M962TtCniaUatGanTmrp8nxjJcGuR8uJnTdie11TZ9S6W9SnbvafO37ofxmufHRmeeG1y7er9pthWk6lJWcv1JaPr0ZyOMruCalk+N/senbL2nQxtHvKE1OL4fui/4zi80zl9ubJpNTlXxHdU0m3uxTdlm83x8jhyw77aY8lx6cDUquV+oGHwlSq9yinJvJy/bFaNuWlzNw3aR0KlR0adOpBu0P7mLqSilo1ZpJvibNL+o9Sce7rUqcY6b1K8bX47jby8Df4855DvJFTaMFSjUS/ZFpdXbX1OSUjf29j4uO5CSlvZyazVuVzn0bcc1EW9nBYmM0aJyrsdiVe8pRb1V0/I1YyZw2B2lOl+hqz1T0Ok2f2hpzyn9D65x9eHmc2fHZdxtMpW1CqE5EShdXTy6fmYzlYyOrDkS0H9ypfMnpTEFmo728hDcvIReKK4mpIOMwJ2WbyS5+Jn19pcILzf2RvJa1yyk9aVetGCvJ/ngZGL2nKWS+mPu/MqVKjbu3d9QYlzGRhnyW+HmyOQbAiy4yMgkCxJlAVwkR2DkxAmxJCYkIEhhMZsYPcOLIrcgxUNPYu3K2EqqrQm4y4/xkv4zjxR0fart4sbQ7vuNyo2t9qV4JLN7i1zfM4m+YSJuMvdO3YrgMJjSl4DgNmPcVhkBExNjtAjAoMLeASCEvGr+zdp1KL+l/Txi9H/hnTbO2xCtl+mXJ8fBnGAO/DxM8uOZKuX6vRL2JaUjj8F2knFKNRKaXHSXrozo9lbShVX0vPinqjnzwyx9XMpWsne3kOBTWfoIML0VjzTF4hzk2+tkVbk03m7ZEUkd0Y72NBJAQfANE0jWGasHYCaHj2A2GtYKOopaFeUGmg2MxLQWugZodIVx0IBmhKI7YzYAlFiEmOANYJD2HEejX+4krikOpcuIA1wb8xSGSGKcZocewESQ61HHisyTnorfn+CORNYhmgh5BiWMLXlCSlF2aKtiWA6l6BsbaCrRT0d0pLk+a6COS2PjXTqRktMk1zVxGHx2eNJd+slvN+I0mWKlJXeXuwZ0lyOlmjSCSJY0lyC7tW/2SEA7iTqmuQfdLkIKaWYzVyz3auKNFci76FZr1BRZ3Fcd0ly5FSdBXisxSRYlRjnl8g92vgm/3CvISLUqS5CVNXEEDYPEtTprIGFJAECDuTxpLkG6S5E04qSFYtdyuQzpLkBqrQzLcKK5AzpK+gyqskSRJXSXIkhSXICQXXISJo0lyHjSXL3YhtCyCoXpU0RSpqwQKhJRJJU1+MkpUlyKoHR1j4oRPRpq68fuIeMG3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488" name="Picture 8" descr="http://www.biografiasyvidas.com/biografia/g/fotos/gongora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08104" y="908720"/>
            <a:ext cx="3096344" cy="2540824"/>
          </a:xfrm>
          <a:prstGeom prst="rect">
            <a:avLst/>
          </a:prstGeom>
          <a:noFill/>
        </p:spPr>
      </p:pic>
      <p:pic>
        <p:nvPicPr>
          <p:cNvPr id="20490" name="Picture 10" descr="http://insulabaranaria.files.wordpress.com/2013/07/calle_de_lope_de_vega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508104" y="3933056"/>
            <a:ext cx="3047860" cy="2564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b="1" i="1" u="sng" dirty="0" smtClean="0"/>
              <a:t>Escri</a:t>
            </a:r>
            <a:r>
              <a:rPr lang="es-ES" b="1" i="1" u="sng" dirty="0" smtClean="0"/>
              <a:t>tores </a:t>
            </a:r>
            <a:r>
              <a:rPr lang="es-ES" b="1" i="1" u="sng" dirty="0" smtClean="0"/>
              <a:t>siglo XVIII.</a:t>
            </a:r>
            <a:endParaRPr lang="es-ES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4186808" cy="4785395"/>
          </a:xfrm>
        </p:spPr>
        <p:txBody>
          <a:bodyPr>
            <a:normAutofit/>
          </a:bodyPr>
          <a:lstStyle/>
          <a:p>
            <a:r>
              <a:rPr lang="es-ES" sz="2400" dirty="0" smtClean="0"/>
              <a:t>Melchor </a:t>
            </a:r>
            <a:r>
              <a:rPr lang="es-ES" sz="2400" dirty="0"/>
              <a:t>G</a:t>
            </a:r>
            <a:r>
              <a:rPr lang="es-ES" sz="2400" dirty="0" smtClean="0"/>
              <a:t>aspar de </a:t>
            </a:r>
            <a:r>
              <a:rPr lang="es-ES" sz="2400" dirty="0" err="1"/>
              <a:t>J</a:t>
            </a:r>
            <a:r>
              <a:rPr lang="es-ES" sz="2400" dirty="0" err="1" smtClean="0"/>
              <a:t>ovellanos:</a:t>
            </a:r>
            <a:r>
              <a:rPr lang="es-ES" sz="2400" b="1" dirty="0" err="1" smtClean="0"/>
              <a:t>Gaspar</a:t>
            </a:r>
            <a:r>
              <a:rPr lang="es-ES" sz="2400" b="1" dirty="0" smtClean="0"/>
              <a:t> </a:t>
            </a:r>
            <a:r>
              <a:rPr lang="es-ES" sz="2400" b="1" dirty="0"/>
              <a:t>Melchor de Jovellanos</a:t>
            </a:r>
            <a:r>
              <a:rPr lang="es-ES" sz="2400" dirty="0"/>
              <a:t>, bautizado como </a:t>
            </a:r>
            <a:r>
              <a:rPr lang="es-ES" sz="2400" b="1" dirty="0"/>
              <a:t>Baltasar Melchor Gaspar María de </a:t>
            </a:r>
            <a:r>
              <a:rPr lang="es-ES" sz="2400" b="1" dirty="0" smtClean="0"/>
              <a:t>Jovellanos </a:t>
            </a:r>
            <a:r>
              <a:rPr lang="es-ES" sz="2400" b="1" dirty="0"/>
              <a:t>y Ramírez</a:t>
            </a:r>
            <a:r>
              <a:rPr lang="es-ES" sz="2400" baseline="30000" dirty="0">
                <a:hlinkClick r:id="rId2"/>
              </a:rPr>
              <a:t>1</a:t>
            </a:r>
            <a:r>
              <a:rPr lang="es-ES" sz="2400" dirty="0"/>
              <a:t> </a:t>
            </a:r>
            <a:r>
              <a:rPr lang="es-ES" sz="2400" baseline="30000" dirty="0">
                <a:hlinkClick r:id="rId2"/>
              </a:rPr>
              <a:t>2</a:t>
            </a:r>
            <a:r>
              <a:rPr lang="es-ES" sz="2400" dirty="0"/>
              <a:t> (</a:t>
            </a:r>
            <a:r>
              <a:rPr lang="es-ES" sz="2400" dirty="0">
                <a:hlinkClick r:id="rId3" tooltip="Gijón"/>
              </a:rPr>
              <a:t>Gijón</a:t>
            </a:r>
            <a:r>
              <a:rPr lang="es-ES" sz="2400" dirty="0"/>
              <a:t>, </a:t>
            </a:r>
            <a:r>
              <a:rPr lang="es-ES" sz="2400" dirty="0">
                <a:hlinkClick r:id="rId4" tooltip="5 de enero"/>
              </a:rPr>
              <a:t>5 de enero</a:t>
            </a:r>
            <a:r>
              <a:rPr lang="es-ES" sz="2400" dirty="0"/>
              <a:t> de </a:t>
            </a:r>
            <a:r>
              <a:rPr lang="es-ES" sz="2400" dirty="0">
                <a:hlinkClick r:id="rId5" tooltip="1744"/>
              </a:rPr>
              <a:t>1744</a:t>
            </a:r>
            <a:r>
              <a:rPr lang="es-ES" sz="2400" dirty="0"/>
              <a:t> – </a:t>
            </a:r>
            <a:r>
              <a:rPr lang="es-ES" sz="2400" dirty="0">
                <a:hlinkClick r:id="rId6" tooltip="Puerto de Vega"/>
              </a:rPr>
              <a:t>Puerto de Vega</a:t>
            </a:r>
            <a:r>
              <a:rPr lang="es-ES" sz="2400" dirty="0"/>
              <a:t>, </a:t>
            </a:r>
            <a:r>
              <a:rPr lang="es-ES" sz="2400" dirty="0">
                <a:hlinkClick r:id="rId7" tooltip="Navia (Asturias)"/>
              </a:rPr>
              <a:t>Navia</a:t>
            </a:r>
            <a:r>
              <a:rPr lang="es-ES" sz="2400" dirty="0"/>
              <a:t>, </a:t>
            </a:r>
            <a:r>
              <a:rPr lang="es-ES" sz="2400" dirty="0">
                <a:hlinkClick r:id="rId8" tooltip="27 de noviembre"/>
              </a:rPr>
              <a:t>27 de </a:t>
            </a:r>
            <a:r>
              <a:rPr lang="es-ES" sz="2400" dirty="0" err="1">
                <a:hlinkClick r:id="rId8" tooltip="27 de noviembre"/>
              </a:rPr>
              <a:t>noviembre</a:t>
            </a:r>
            <a:r>
              <a:rPr lang="es-ES" sz="2400" dirty="0" err="1"/>
              <a:t>de</a:t>
            </a:r>
            <a:r>
              <a:rPr lang="es-ES" sz="2400" dirty="0"/>
              <a:t> </a:t>
            </a:r>
            <a:r>
              <a:rPr lang="es-ES" sz="2400" dirty="0">
                <a:hlinkClick r:id="rId9" tooltip="1811"/>
              </a:rPr>
              <a:t>1811</a:t>
            </a:r>
            <a:r>
              <a:rPr lang="es-ES" sz="2400" dirty="0"/>
              <a:t>), fue un </a:t>
            </a:r>
            <a:r>
              <a:rPr lang="es-ES" sz="2400" dirty="0">
                <a:hlinkClick r:id="rId10" tooltip="Escritor"/>
              </a:rPr>
              <a:t>escritor</a:t>
            </a:r>
            <a:r>
              <a:rPr lang="es-ES" sz="2400" dirty="0"/>
              <a:t>, </a:t>
            </a:r>
            <a:r>
              <a:rPr lang="es-ES" sz="2400" dirty="0">
                <a:hlinkClick r:id="rId11" tooltip="Jurista"/>
              </a:rPr>
              <a:t>jurista</a:t>
            </a:r>
            <a:r>
              <a:rPr lang="es-ES" sz="2400" dirty="0"/>
              <a:t> y </a:t>
            </a:r>
            <a:r>
              <a:rPr lang="es-ES" sz="2400" dirty="0">
                <a:hlinkClick r:id="rId12" tooltip="Político"/>
              </a:rPr>
              <a:t>político</a:t>
            </a:r>
            <a:r>
              <a:rPr lang="es-ES" sz="2400" dirty="0"/>
              <a:t> </a:t>
            </a:r>
            <a:r>
              <a:rPr lang="es-ES" sz="2400" dirty="0">
                <a:hlinkClick r:id="rId13" tooltip="Ilustración"/>
              </a:rPr>
              <a:t>ilustrado</a:t>
            </a:r>
            <a:r>
              <a:rPr lang="es-ES" sz="2400" dirty="0"/>
              <a:t> </a:t>
            </a:r>
            <a:r>
              <a:rPr lang="es-ES" sz="2400" dirty="0">
                <a:hlinkClick r:id="rId14" tooltip="España"/>
              </a:rPr>
              <a:t>español</a:t>
            </a:r>
            <a:r>
              <a:rPr lang="es-ES" sz="2400" dirty="0"/>
              <a:t>.</a:t>
            </a:r>
          </a:p>
        </p:txBody>
      </p:sp>
      <p:pic>
        <p:nvPicPr>
          <p:cNvPr id="21506" name="Picture 2" descr="File:Francisco de Goya y Lucientes - Gaspar Melchor de Jovellanos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980728"/>
            <a:ext cx="3629025" cy="5642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u="sng" dirty="0" smtClean="0"/>
              <a:t>Obras.</a:t>
            </a:r>
            <a:endParaRPr lang="es-ES" b="1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Santa </a:t>
            </a:r>
            <a:r>
              <a:rPr lang="es-ES" dirty="0" smtClean="0">
                <a:solidFill>
                  <a:srgbClr val="FF0000"/>
                </a:solidFill>
              </a:rPr>
              <a:t>Teresa </a:t>
            </a:r>
            <a:r>
              <a:rPr lang="es-ES" dirty="0" smtClean="0">
                <a:solidFill>
                  <a:srgbClr val="FF0000"/>
                </a:solidFill>
              </a:rPr>
              <a:t>de Jesús</a:t>
            </a:r>
            <a:r>
              <a:rPr lang="es-ES" sz="2800" dirty="0" smtClean="0">
                <a:solidFill>
                  <a:srgbClr val="FF0000"/>
                </a:solidFill>
              </a:rPr>
              <a:t>: </a:t>
            </a:r>
            <a:r>
              <a:rPr lang="es-ES" sz="2800" dirty="0" smtClean="0"/>
              <a:t>Libro de la vida y </a:t>
            </a:r>
            <a:r>
              <a:rPr lang="es-ES" sz="2800" dirty="0" smtClean="0"/>
              <a:t>Camino </a:t>
            </a:r>
            <a:r>
              <a:rPr lang="es-ES" sz="2800" dirty="0" smtClean="0"/>
              <a:t>de perfección.	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San Juan de la Cruz: </a:t>
            </a:r>
            <a:r>
              <a:rPr lang="es-ES" sz="2800" dirty="0" smtClean="0"/>
              <a:t>El cantico espiritual y </a:t>
            </a:r>
            <a:r>
              <a:rPr lang="es-ES" sz="2800" dirty="0" smtClean="0"/>
              <a:t>El </a:t>
            </a:r>
            <a:r>
              <a:rPr lang="es-ES" sz="2800" dirty="0" smtClean="0"/>
              <a:t>prólogo</a:t>
            </a:r>
          </a:p>
          <a:p>
            <a:r>
              <a:rPr lang="es-ES" sz="2800" dirty="0" smtClean="0">
                <a:solidFill>
                  <a:srgbClr val="FF0000"/>
                </a:solidFill>
              </a:rPr>
              <a:t>Miguel de Cervantes: </a:t>
            </a:r>
            <a:r>
              <a:rPr lang="es-ES" sz="2800" dirty="0" smtClean="0"/>
              <a:t>Don </a:t>
            </a:r>
            <a:r>
              <a:rPr lang="es-ES" sz="2800" dirty="0" smtClean="0"/>
              <a:t>Quijote </a:t>
            </a:r>
            <a:r>
              <a:rPr lang="es-ES" sz="2800" dirty="0" smtClean="0"/>
              <a:t>de la </a:t>
            </a:r>
            <a:r>
              <a:rPr lang="es-ES" sz="2800" dirty="0" smtClean="0"/>
              <a:t>Mancha </a:t>
            </a:r>
            <a:r>
              <a:rPr lang="es-ES" sz="2800" dirty="0" smtClean="0"/>
              <a:t>y </a:t>
            </a:r>
            <a:r>
              <a:rPr lang="es-ES" sz="2800" dirty="0" smtClean="0"/>
              <a:t>La </a:t>
            </a:r>
            <a:r>
              <a:rPr lang="es-ES" sz="2800" dirty="0" smtClean="0"/>
              <a:t>fuerza de la sangre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Francisco de Quevedo: </a:t>
            </a:r>
            <a:r>
              <a:rPr lang="es-ES" sz="2600" dirty="0" smtClean="0"/>
              <a:t>El Busc</a:t>
            </a:r>
            <a:r>
              <a:rPr lang="es-ES" sz="2600" dirty="0" smtClean="0"/>
              <a:t>ón (novela) y Los enfadosos (teatro).</a:t>
            </a:r>
            <a:endParaRPr lang="es-ES" sz="2600" dirty="0" smtClean="0"/>
          </a:p>
          <a:p>
            <a:r>
              <a:rPr lang="es-ES" dirty="0">
                <a:solidFill>
                  <a:srgbClr val="FF0000"/>
                </a:solidFill>
              </a:rPr>
              <a:t>Luis de Góngora: </a:t>
            </a:r>
            <a:r>
              <a:rPr lang="es-ES" sz="2600" dirty="0" smtClean="0"/>
              <a:t>la mas bella niña </a:t>
            </a:r>
            <a:r>
              <a:rPr lang="es-ES" sz="2600" smtClean="0"/>
              <a:t>y </a:t>
            </a:r>
            <a:r>
              <a:rPr lang="es-ES" sz="2600" smtClean="0"/>
              <a:t>Á</a:t>
            </a:r>
            <a:r>
              <a:rPr lang="es-ES" sz="2600" smtClean="0"/>
              <a:t>ndeme </a:t>
            </a:r>
            <a:r>
              <a:rPr lang="es-ES" sz="2600" dirty="0" smtClean="0"/>
              <a:t>yo caliente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Lope de Vega: </a:t>
            </a:r>
            <a:r>
              <a:rPr lang="es-ES" sz="2600" dirty="0" smtClean="0"/>
              <a:t>La dama boba y </a:t>
            </a:r>
            <a:r>
              <a:rPr lang="es-ES" sz="2600" dirty="0" smtClean="0"/>
              <a:t>Los </a:t>
            </a:r>
            <a:r>
              <a:rPr lang="es-ES" sz="2600" dirty="0" smtClean="0"/>
              <a:t>locos de valencia.</a:t>
            </a:r>
          </a:p>
          <a:p>
            <a:r>
              <a:rPr lang="es-ES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Gaspar Melchor de Jovellanos</a:t>
            </a:r>
            <a:r>
              <a:rPr lang="es-ES" sz="2600" dirty="0" smtClean="0">
                <a:solidFill>
                  <a:srgbClr val="FF0000"/>
                </a:solidFill>
              </a:rPr>
              <a:t>: </a:t>
            </a:r>
            <a:r>
              <a:rPr lang="es-ES" sz="2600" dirty="0" smtClean="0"/>
              <a:t>Menuda </a:t>
            </a:r>
            <a:r>
              <a:rPr lang="es-ES" sz="2600" dirty="0" smtClean="0"/>
              <a:t>tragedia y </a:t>
            </a:r>
            <a:r>
              <a:rPr lang="es-ES" sz="2600" dirty="0" smtClean="0"/>
              <a:t>El </a:t>
            </a:r>
            <a:r>
              <a:rPr lang="es-ES" sz="2600" dirty="0" smtClean="0"/>
              <a:t>delincuente honrado.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0094643">
            <a:off x="-154272" y="410698"/>
            <a:ext cx="8914288" cy="5075538"/>
          </a:xfrm>
        </p:spPr>
        <p:txBody>
          <a:bodyPr>
            <a:noAutofit/>
          </a:bodyPr>
          <a:lstStyle/>
          <a:p>
            <a:r>
              <a:rPr lang="es-ES" sz="300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FIN</a:t>
            </a:r>
            <a:endParaRPr lang="es-ES" sz="30000" b="1" i="1" u="sng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226</Words>
  <Application>Microsoft Macintosh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La literatura     </vt:lpstr>
      <vt:lpstr>Índice</vt:lpstr>
      <vt:lpstr>¿Qué es la literatura?</vt:lpstr>
      <vt:lpstr>Escritores del siglo XVI.</vt:lpstr>
      <vt:lpstr>Escritores del siglo XVII.</vt:lpstr>
      <vt:lpstr>PowerPoint Presentation</vt:lpstr>
      <vt:lpstr>Escritores siglo XVIII.</vt:lpstr>
      <vt:lpstr>Obras.</vt:lpstr>
      <vt:lpstr>FIN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literatura</dc:title>
  <dc:creator>vanesa</dc:creator>
  <cp:lastModifiedBy>Gema Alarcos</cp:lastModifiedBy>
  <cp:revision>34</cp:revision>
  <dcterms:created xsi:type="dcterms:W3CDTF">2013-11-12T15:32:02Z</dcterms:created>
  <dcterms:modified xsi:type="dcterms:W3CDTF">2013-11-13T10:00:25Z</dcterms:modified>
</cp:coreProperties>
</file>